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Gill Sans" panose="020B0604020202020204" charset="0"/>
      <p:regular r:id="rId27"/>
      <p:bold r:id="rId28"/>
    </p:embeddedFont>
    <p:embeddedFont>
      <p:font typeface="Lato" panose="020F0502020204030203"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jJejtp1kPfZKdpcEhRllr1ps5x1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9C3FB4-3C45-4611-AFCA-18ED16B5998F}">
  <a:tblStyle styleId="{739C3FB4-3C45-4611-AFCA-18ED16B5998F}" styleName="Table_0">
    <a:wholeTbl>
      <a:tcTxStyle b="off" i="off">
        <a:font>
          <a:latin typeface="Arial "/>
          <a:ea typeface="Arial "/>
          <a:cs typeface="Arial "/>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CF6F0"/>
          </a:solidFill>
        </a:fill>
      </a:tcStyle>
    </a:wholeTbl>
    <a:band1H>
      <a:tcTxStyle/>
      <a:tcStyle>
        <a:tcBdr/>
        <a:fill>
          <a:solidFill>
            <a:srgbClr val="F9EDDF"/>
          </a:solidFill>
        </a:fill>
      </a:tcStyle>
    </a:band1H>
    <a:band2H>
      <a:tcTxStyle/>
      <a:tcStyle>
        <a:tcBdr/>
      </a:tcStyle>
    </a:band2H>
    <a:band1V>
      <a:tcTxStyle/>
      <a:tcStyle>
        <a:tcBdr/>
        <a:fill>
          <a:solidFill>
            <a:srgbClr val="F9EDDF"/>
          </a:solidFill>
        </a:fill>
      </a:tcStyle>
    </a:band1V>
    <a:band2V>
      <a:tcTxStyle/>
      <a:tcStyle>
        <a:tcBdr/>
      </a:tcStyle>
    </a:band2V>
    <a:lastCol>
      <a:tcTxStyle b="on" i="off">
        <a:font>
          <a:latin typeface="Arial "/>
          <a:ea typeface="Arial "/>
          <a:cs typeface="Arial "/>
        </a:font>
        <a:schemeClr val="lt1"/>
      </a:tcTxStyle>
      <a:tcStyle>
        <a:tcBdr/>
        <a:fill>
          <a:solidFill>
            <a:schemeClr val="accent1"/>
          </a:solidFill>
        </a:fill>
      </a:tcStyle>
    </a:lastCol>
    <a:firstCol>
      <a:tcTxStyle b="on" i="off">
        <a:font>
          <a:latin typeface="Arial "/>
          <a:ea typeface="Arial "/>
          <a:cs typeface="Arial "/>
        </a:font>
        <a:schemeClr val="lt1"/>
      </a:tcTxStyle>
      <a:tcStyle>
        <a:tcBdr/>
        <a:fill>
          <a:solidFill>
            <a:schemeClr val="accent1"/>
          </a:solidFill>
        </a:fill>
      </a:tcStyle>
    </a:firstCol>
    <a:lastRow>
      <a:tcTxStyle b="on" i="off">
        <a:font>
          <a:latin typeface="Arial "/>
          <a:ea typeface="Arial "/>
          <a:cs typeface="Arial "/>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
          <a:ea typeface="Arial "/>
          <a:cs typeface="Arial "/>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3" d="100"/>
          <a:sy n="153" d="100"/>
        </p:scale>
        <p:origin x="576" y="144"/>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5c23ddadc7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25c23ddadc7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25c23ddadc7_0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5c23ddadc7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g25c23ddadc7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25c23ddadc7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5c23ddadc7_2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g25c23ddadc7_2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25c23ddadc7_2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5c47a8eb48_2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g25c47a8eb48_2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25c47a8eb48_2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5c23ddadc7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g25c23ddadc7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g25c23ddadc7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c4e5f057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c4e5f0579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c4e5f0579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5c47a8eb48_4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5c47a8eb48_4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g25c47a8eb48_4_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5c23ddadc7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g25c23ddadc7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25c23ddadc7_0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5c23ddadc7_2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g25c23ddadc7_2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25c23ddadc7_2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l título" type="title">
  <p:cSld name="TITLE">
    <p:spTree>
      <p:nvGrpSpPr>
        <p:cNvPr id="1" name="Shape 16"/>
        <p:cNvGrpSpPr/>
        <p:nvPr/>
      </p:nvGrpSpPr>
      <p:grpSpPr>
        <a:xfrm>
          <a:off x="0" y="0"/>
          <a:ext cx="0" cy="0"/>
          <a:chOff x="0" y="0"/>
          <a:chExt cx="0" cy="0"/>
        </a:xfrm>
      </p:grpSpPr>
      <p:sp>
        <p:nvSpPr>
          <p:cNvPr id="17" name="Google Shape;17;p25"/>
          <p:cNvSpPr txBox="1">
            <a:spLocks noGrp="1"/>
          </p:cNvSpPr>
          <p:nvPr>
            <p:ph type="ctrTitle"/>
          </p:nvPr>
        </p:nvSpPr>
        <p:spPr>
          <a:xfrm>
            <a:off x="1524000" y="2039514"/>
            <a:ext cx="9144000" cy="2128049"/>
          </a:xfrm>
          <a:prstGeom prst="rect">
            <a:avLst/>
          </a:prstGeom>
          <a:noFill/>
          <a:ln>
            <a:noFill/>
          </a:ln>
        </p:spPr>
        <p:txBody>
          <a:bodyPr spcFirstLastPara="1" wrap="square" lIns="91425" tIns="45700" rIns="91425" bIns="45700" anchor="b" anchorCtr="0">
            <a:normAutofit/>
          </a:bodyPr>
          <a:lstStyle>
            <a:lvl1pPr lvl="0" algn="ctr">
              <a:lnSpc>
                <a:spcPct val="125000"/>
              </a:lnSpc>
              <a:spcBef>
                <a:spcPts val="0"/>
              </a:spcBef>
              <a:spcAft>
                <a:spcPts val="0"/>
              </a:spcAft>
              <a:buClr>
                <a:schemeClr val="lt1"/>
              </a:buClr>
              <a:buSzPts val="6000"/>
              <a:buFont typeface="Gill Sans"/>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5"/>
          <p:cNvSpPr txBox="1">
            <a:spLocks noGrp="1"/>
          </p:cNvSpPr>
          <p:nvPr>
            <p:ph type="subTitle" idx="1"/>
          </p:nvPr>
        </p:nvSpPr>
        <p:spPr>
          <a:xfrm>
            <a:off x="1524000" y="4221162"/>
            <a:ext cx="9144000" cy="882001"/>
          </a:xfrm>
          <a:prstGeom prst="rect">
            <a:avLst/>
          </a:prstGeom>
          <a:solidFill>
            <a:schemeClr val="accent2">
              <a:alpha val="89803"/>
            </a:schemeClr>
          </a:solidFill>
          <a:ln>
            <a:noFill/>
          </a:ln>
        </p:spPr>
        <p:txBody>
          <a:bodyPr spcFirstLastPara="1" wrap="square" lIns="91425" tIns="45700" rIns="91425" bIns="45700" anchor="ctr" anchorCtr="0">
            <a:normAutofit/>
          </a:bodyPr>
          <a:lstStyle>
            <a:lvl1pPr lvl="0" algn="ctr">
              <a:lnSpc>
                <a:spcPct val="90000"/>
              </a:lnSpc>
              <a:spcBef>
                <a:spcPts val="1000"/>
              </a:spcBef>
              <a:spcAft>
                <a:spcPts val="0"/>
              </a:spcAft>
              <a:buClr>
                <a:schemeClr val="accent1"/>
              </a:buClr>
              <a:buSzPts val="2500"/>
              <a:buFont typeface="Arial"/>
              <a:buNone/>
              <a:defRPr sz="2500" b="1" i="1">
                <a:solidFill>
                  <a:schemeClr val="accent1"/>
                </a:solidFill>
                <a:latin typeface="Arial"/>
                <a:ea typeface="Arial"/>
                <a:cs typeface="Arial"/>
                <a:sym typeface="Aria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5"/>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5"/>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5"/>
          <p:cNvSpPr txBox="1">
            <a:spLocks noGrp="1"/>
          </p:cNvSpPr>
          <p:nvPr>
            <p:ph type="sldNum" idx="12"/>
          </p:nvPr>
        </p:nvSpPr>
        <p:spPr>
          <a:xfrm>
            <a:off x="11453346"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os contenidos" type="twoObj">
  <p:cSld name="TWO_OBJECTS">
    <p:spTree>
      <p:nvGrpSpPr>
        <p:cNvPr id="1" name="Shape 98"/>
        <p:cNvGrpSpPr/>
        <p:nvPr/>
      </p:nvGrpSpPr>
      <p:grpSpPr>
        <a:xfrm>
          <a:off x="0" y="0"/>
          <a:ext cx="0" cy="0"/>
          <a:chOff x="0" y="0"/>
          <a:chExt cx="0" cy="0"/>
        </a:xfrm>
      </p:grpSpPr>
      <p:sp>
        <p:nvSpPr>
          <p:cNvPr id="99" name="Google Shape;99;p34"/>
          <p:cNvSpPr txBox="1">
            <a:spLocks noGrp="1"/>
          </p:cNvSpPr>
          <p:nvPr>
            <p:ph type="sldNum" idx="12"/>
          </p:nvPr>
        </p:nvSpPr>
        <p:spPr>
          <a:xfrm>
            <a:off x="11453346"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
        <p:nvSpPr>
          <p:cNvPr id="100" name="Google Shape;100;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3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3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34"/>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34"/>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05"/>
        <p:cNvGrpSpPr/>
        <p:nvPr/>
      </p:nvGrpSpPr>
      <p:grpSpPr>
        <a:xfrm>
          <a:off x="0" y="0"/>
          <a:ext cx="0" cy="0"/>
          <a:chOff x="0" y="0"/>
          <a:chExt cx="0" cy="0"/>
        </a:xfrm>
      </p:grpSpPr>
      <p:sp>
        <p:nvSpPr>
          <p:cNvPr id="106" name="Google Shape;106;p3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3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3F3F3F"/>
              </a:buClr>
              <a:buSzPts val="2400"/>
              <a:buNone/>
              <a:defRPr sz="2400" b="1"/>
            </a:lvl1pPr>
            <a:lvl2pPr marL="914400" lvl="1" indent="-228600" algn="l">
              <a:lnSpc>
                <a:spcPct val="90000"/>
              </a:lnSpc>
              <a:spcBef>
                <a:spcPts val="500"/>
              </a:spcBef>
              <a:spcAft>
                <a:spcPts val="0"/>
              </a:spcAft>
              <a:buClr>
                <a:srgbClr val="3F3F3F"/>
              </a:buClr>
              <a:buSzPts val="2000"/>
              <a:buNone/>
              <a:defRPr sz="2000" b="1"/>
            </a:lvl2pPr>
            <a:lvl3pPr marL="1371600" lvl="2" indent="-228600" algn="l">
              <a:lnSpc>
                <a:spcPct val="90000"/>
              </a:lnSpc>
              <a:spcBef>
                <a:spcPts val="500"/>
              </a:spcBef>
              <a:spcAft>
                <a:spcPts val="0"/>
              </a:spcAft>
              <a:buClr>
                <a:srgbClr val="3F3F3F"/>
              </a:buClr>
              <a:buSzPts val="1800"/>
              <a:buNone/>
              <a:defRPr sz="1800" b="1"/>
            </a:lvl3pPr>
            <a:lvl4pPr marL="1828800" lvl="3" indent="-228600" algn="l">
              <a:lnSpc>
                <a:spcPct val="90000"/>
              </a:lnSpc>
              <a:spcBef>
                <a:spcPts val="500"/>
              </a:spcBef>
              <a:spcAft>
                <a:spcPts val="0"/>
              </a:spcAft>
              <a:buClr>
                <a:srgbClr val="3F3F3F"/>
              </a:buClr>
              <a:buSzPts val="1600"/>
              <a:buNone/>
              <a:defRPr sz="1600" b="1"/>
            </a:lvl4pPr>
            <a:lvl5pPr marL="2286000" lvl="4" indent="-228600" algn="l">
              <a:lnSpc>
                <a:spcPct val="90000"/>
              </a:lnSpc>
              <a:spcBef>
                <a:spcPts val="500"/>
              </a:spcBef>
              <a:spcAft>
                <a:spcPts val="0"/>
              </a:spcAft>
              <a:buClr>
                <a:srgbClr val="3F3F3F"/>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8" name="Google Shape;108;p3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3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3F3F3F"/>
              </a:buClr>
              <a:buSzPts val="2400"/>
              <a:buNone/>
              <a:defRPr sz="2400" b="1"/>
            </a:lvl1pPr>
            <a:lvl2pPr marL="914400" lvl="1" indent="-228600" algn="l">
              <a:lnSpc>
                <a:spcPct val="90000"/>
              </a:lnSpc>
              <a:spcBef>
                <a:spcPts val="500"/>
              </a:spcBef>
              <a:spcAft>
                <a:spcPts val="0"/>
              </a:spcAft>
              <a:buClr>
                <a:srgbClr val="3F3F3F"/>
              </a:buClr>
              <a:buSzPts val="2000"/>
              <a:buNone/>
              <a:defRPr sz="2000" b="1"/>
            </a:lvl2pPr>
            <a:lvl3pPr marL="1371600" lvl="2" indent="-228600" algn="l">
              <a:lnSpc>
                <a:spcPct val="90000"/>
              </a:lnSpc>
              <a:spcBef>
                <a:spcPts val="500"/>
              </a:spcBef>
              <a:spcAft>
                <a:spcPts val="0"/>
              </a:spcAft>
              <a:buClr>
                <a:srgbClr val="3F3F3F"/>
              </a:buClr>
              <a:buSzPts val="1800"/>
              <a:buNone/>
              <a:defRPr sz="1800" b="1"/>
            </a:lvl3pPr>
            <a:lvl4pPr marL="1828800" lvl="3" indent="-228600" algn="l">
              <a:lnSpc>
                <a:spcPct val="90000"/>
              </a:lnSpc>
              <a:spcBef>
                <a:spcPts val="500"/>
              </a:spcBef>
              <a:spcAft>
                <a:spcPts val="0"/>
              </a:spcAft>
              <a:buClr>
                <a:srgbClr val="3F3F3F"/>
              </a:buClr>
              <a:buSzPts val="1600"/>
              <a:buNone/>
              <a:defRPr sz="1600" b="1"/>
            </a:lvl4pPr>
            <a:lvl5pPr marL="2286000" lvl="4" indent="-228600" algn="l">
              <a:lnSpc>
                <a:spcPct val="90000"/>
              </a:lnSpc>
              <a:spcBef>
                <a:spcPts val="500"/>
              </a:spcBef>
              <a:spcAft>
                <a:spcPts val="0"/>
              </a:spcAft>
              <a:buClr>
                <a:srgbClr val="3F3F3F"/>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0" name="Google Shape;110;p3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35"/>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35"/>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5"/>
          <p:cNvSpPr txBox="1">
            <a:spLocks noGrp="1"/>
          </p:cNvSpPr>
          <p:nvPr>
            <p:ph type="sldNum" idx="12"/>
          </p:nvPr>
        </p:nvSpPr>
        <p:spPr>
          <a:xfrm>
            <a:off x="11453346"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14"/>
        <p:cNvGrpSpPr/>
        <p:nvPr/>
      </p:nvGrpSpPr>
      <p:grpSpPr>
        <a:xfrm>
          <a:off x="0" y="0"/>
          <a:ext cx="0" cy="0"/>
          <a:chOff x="0" y="0"/>
          <a:chExt cx="0" cy="0"/>
        </a:xfrm>
      </p:grpSpPr>
      <p:sp>
        <p:nvSpPr>
          <p:cNvPr id="115" name="Google Shape;115;p36"/>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36"/>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6"/>
          <p:cNvSpPr txBox="1">
            <a:spLocks noGrp="1"/>
          </p:cNvSpPr>
          <p:nvPr>
            <p:ph type="sldNum" idx="12"/>
          </p:nvPr>
        </p:nvSpPr>
        <p:spPr>
          <a:xfrm>
            <a:off x="11453346"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18"/>
        <p:cNvGrpSpPr/>
        <p:nvPr/>
      </p:nvGrpSpPr>
      <p:grpSpPr>
        <a:xfrm>
          <a:off x="0" y="0"/>
          <a:ext cx="0" cy="0"/>
          <a:chOff x="0" y="0"/>
          <a:chExt cx="0" cy="0"/>
        </a:xfrm>
      </p:grpSpPr>
      <p:sp>
        <p:nvSpPr>
          <p:cNvPr id="119" name="Google Shape;119;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2"/>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3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3F3F3F"/>
              </a:buClr>
              <a:buSzPts val="3200"/>
              <a:buChar char="•"/>
              <a:defRPr sz="3200"/>
            </a:lvl1pPr>
            <a:lvl2pPr marL="914400" lvl="1" indent="-406400" algn="l">
              <a:lnSpc>
                <a:spcPct val="90000"/>
              </a:lnSpc>
              <a:spcBef>
                <a:spcPts val="500"/>
              </a:spcBef>
              <a:spcAft>
                <a:spcPts val="0"/>
              </a:spcAft>
              <a:buClr>
                <a:srgbClr val="3F3F3F"/>
              </a:buClr>
              <a:buSzPts val="2800"/>
              <a:buChar char="•"/>
              <a:defRPr sz="2800"/>
            </a:lvl2pPr>
            <a:lvl3pPr marL="1371600" lvl="2" indent="-381000" algn="l">
              <a:lnSpc>
                <a:spcPct val="90000"/>
              </a:lnSpc>
              <a:spcBef>
                <a:spcPts val="500"/>
              </a:spcBef>
              <a:spcAft>
                <a:spcPts val="0"/>
              </a:spcAft>
              <a:buClr>
                <a:srgbClr val="3F3F3F"/>
              </a:buClr>
              <a:buSzPts val="2400"/>
              <a:buChar char="•"/>
              <a:defRPr sz="2400"/>
            </a:lvl3pPr>
            <a:lvl4pPr marL="1828800" lvl="3" indent="-355600" algn="l">
              <a:lnSpc>
                <a:spcPct val="90000"/>
              </a:lnSpc>
              <a:spcBef>
                <a:spcPts val="500"/>
              </a:spcBef>
              <a:spcAft>
                <a:spcPts val="0"/>
              </a:spcAft>
              <a:buClr>
                <a:srgbClr val="3F3F3F"/>
              </a:buClr>
              <a:buSzPts val="2000"/>
              <a:buChar char="•"/>
              <a:defRPr sz="2000"/>
            </a:lvl4pPr>
            <a:lvl5pPr marL="2286000" lvl="4" indent="-355600" algn="l">
              <a:lnSpc>
                <a:spcPct val="90000"/>
              </a:lnSpc>
              <a:spcBef>
                <a:spcPts val="500"/>
              </a:spcBef>
              <a:spcAft>
                <a:spcPts val="0"/>
              </a:spcAft>
              <a:buClr>
                <a:srgbClr val="3F3F3F"/>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1" name="Google Shape;121;p3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1600"/>
              <a:buNone/>
              <a:defRPr sz="1600"/>
            </a:lvl1pPr>
            <a:lvl2pPr marL="914400" lvl="1" indent="-228600" algn="l">
              <a:lnSpc>
                <a:spcPct val="90000"/>
              </a:lnSpc>
              <a:spcBef>
                <a:spcPts val="500"/>
              </a:spcBef>
              <a:spcAft>
                <a:spcPts val="0"/>
              </a:spcAft>
              <a:buClr>
                <a:srgbClr val="3F3F3F"/>
              </a:buClr>
              <a:buSzPts val="1400"/>
              <a:buNone/>
              <a:defRPr sz="1400"/>
            </a:lvl2pPr>
            <a:lvl3pPr marL="1371600" lvl="2" indent="-228600" algn="l">
              <a:lnSpc>
                <a:spcPct val="90000"/>
              </a:lnSpc>
              <a:spcBef>
                <a:spcPts val="500"/>
              </a:spcBef>
              <a:spcAft>
                <a:spcPts val="0"/>
              </a:spcAft>
              <a:buClr>
                <a:srgbClr val="3F3F3F"/>
              </a:buClr>
              <a:buSzPts val="1200"/>
              <a:buNone/>
              <a:defRPr sz="1200"/>
            </a:lvl3pPr>
            <a:lvl4pPr marL="1828800" lvl="3" indent="-228600" algn="l">
              <a:lnSpc>
                <a:spcPct val="90000"/>
              </a:lnSpc>
              <a:spcBef>
                <a:spcPts val="500"/>
              </a:spcBef>
              <a:spcAft>
                <a:spcPts val="0"/>
              </a:spcAft>
              <a:buClr>
                <a:srgbClr val="3F3F3F"/>
              </a:buClr>
              <a:buSzPts val="1000"/>
              <a:buNone/>
              <a:defRPr sz="1000"/>
            </a:lvl4pPr>
            <a:lvl5pPr marL="2286000" lvl="4" indent="-228600" algn="l">
              <a:lnSpc>
                <a:spcPct val="90000"/>
              </a:lnSpc>
              <a:spcBef>
                <a:spcPts val="500"/>
              </a:spcBef>
              <a:spcAft>
                <a:spcPts val="0"/>
              </a:spcAft>
              <a:buClr>
                <a:srgbClr val="3F3F3F"/>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2" name="Google Shape;122;p37"/>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7"/>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7"/>
          <p:cNvSpPr txBox="1">
            <a:spLocks noGrp="1"/>
          </p:cNvSpPr>
          <p:nvPr>
            <p:ph type="sldNum" idx="12"/>
          </p:nvPr>
        </p:nvSpPr>
        <p:spPr>
          <a:xfrm>
            <a:off x="11453346"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n con leyenda" type="picTx">
  <p:cSld name="PICTURE_WITH_CAPTION_TEXT">
    <p:spTree>
      <p:nvGrpSpPr>
        <p:cNvPr id="1" name="Shape 125"/>
        <p:cNvGrpSpPr/>
        <p:nvPr/>
      </p:nvGrpSpPr>
      <p:grpSpPr>
        <a:xfrm>
          <a:off x="0" y="0"/>
          <a:ext cx="0" cy="0"/>
          <a:chOff x="0" y="0"/>
          <a:chExt cx="0" cy="0"/>
        </a:xfrm>
      </p:grpSpPr>
      <p:sp>
        <p:nvSpPr>
          <p:cNvPr id="126" name="Google Shape;126;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2"/>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38"/>
          <p:cNvSpPr>
            <a:spLocks noGrp="1"/>
          </p:cNvSpPr>
          <p:nvPr>
            <p:ph type="pic" idx="2"/>
          </p:nvPr>
        </p:nvSpPr>
        <p:spPr>
          <a:xfrm>
            <a:off x="5183188" y="987425"/>
            <a:ext cx="6172200" cy="4873625"/>
          </a:xfrm>
          <a:prstGeom prst="rect">
            <a:avLst/>
          </a:prstGeom>
          <a:noFill/>
          <a:ln>
            <a:noFill/>
          </a:ln>
        </p:spPr>
      </p:sp>
      <p:sp>
        <p:nvSpPr>
          <p:cNvPr id="128" name="Google Shape;128;p3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1600"/>
              <a:buNone/>
              <a:defRPr sz="1600"/>
            </a:lvl1pPr>
            <a:lvl2pPr marL="914400" lvl="1" indent="-228600" algn="l">
              <a:lnSpc>
                <a:spcPct val="90000"/>
              </a:lnSpc>
              <a:spcBef>
                <a:spcPts val="500"/>
              </a:spcBef>
              <a:spcAft>
                <a:spcPts val="0"/>
              </a:spcAft>
              <a:buClr>
                <a:srgbClr val="3F3F3F"/>
              </a:buClr>
              <a:buSzPts val="1400"/>
              <a:buNone/>
              <a:defRPr sz="1400"/>
            </a:lvl2pPr>
            <a:lvl3pPr marL="1371600" lvl="2" indent="-228600" algn="l">
              <a:lnSpc>
                <a:spcPct val="90000"/>
              </a:lnSpc>
              <a:spcBef>
                <a:spcPts val="500"/>
              </a:spcBef>
              <a:spcAft>
                <a:spcPts val="0"/>
              </a:spcAft>
              <a:buClr>
                <a:srgbClr val="3F3F3F"/>
              </a:buClr>
              <a:buSzPts val="1200"/>
              <a:buNone/>
              <a:defRPr sz="1200"/>
            </a:lvl3pPr>
            <a:lvl4pPr marL="1828800" lvl="3" indent="-228600" algn="l">
              <a:lnSpc>
                <a:spcPct val="90000"/>
              </a:lnSpc>
              <a:spcBef>
                <a:spcPts val="500"/>
              </a:spcBef>
              <a:spcAft>
                <a:spcPts val="0"/>
              </a:spcAft>
              <a:buClr>
                <a:srgbClr val="3F3F3F"/>
              </a:buClr>
              <a:buSzPts val="1000"/>
              <a:buNone/>
              <a:defRPr sz="1000"/>
            </a:lvl4pPr>
            <a:lvl5pPr marL="2286000" lvl="4" indent="-228600" algn="l">
              <a:lnSpc>
                <a:spcPct val="90000"/>
              </a:lnSpc>
              <a:spcBef>
                <a:spcPts val="500"/>
              </a:spcBef>
              <a:spcAft>
                <a:spcPts val="0"/>
              </a:spcAft>
              <a:buClr>
                <a:srgbClr val="3F3F3F"/>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9" name="Google Shape;129;p38"/>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8"/>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38"/>
          <p:cNvSpPr txBox="1">
            <a:spLocks noGrp="1"/>
          </p:cNvSpPr>
          <p:nvPr>
            <p:ph type="sldNum" idx="12"/>
          </p:nvPr>
        </p:nvSpPr>
        <p:spPr>
          <a:xfrm>
            <a:off x="11453346"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mágenes con leyendas">
  <p:cSld name="Imágenes con leyendas">
    <p:spTree>
      <p:nvGrpSpPr>
        <p:cNvPr id="1" name="Shape 22"/>
        <p:cNvGrpSpPr/>
        <p:nvPr/>
      </p:nvGrpSpPr>
      <p:grpSpPr>
        <a:xfrm>
          <a:off x="0" y="0"/>
          <a:ext cx="0" cy="0"/>
          <a:chOff x="0" y="0"/>
          <a:chExt cx="0" cy="0"/>
        </a:xfrm>
      </p:grpSpPr>
      <p:sp>
        <p:nvSpPr>
          <p:cNvPr id="23" name="Google Shape;23;p26"/>
          <p:cNvSpPr>
            <a:spLocks noGrp="1"/>
          </p:cNvSpPr>
          <p:nvPr>
            <p:ph type="pic" idx="2"/>
          </p:nvPr>
        </p:nvSpPr>
        <p:spPr>
          <a:xfrm>
            <a:off x="0" y="0"/>
            <a:ext cx="12192000" cy="6857999"/>
          </a:xfrm>
          <a:prstGeom prst="rect">
            <a:avLst/>
          </a:prstGeom>
          <a:noFill/>
          <a:ln>
            <a:noFill/>
          </a:ln>
        </p:spPr>
      </p:sp>
      <p:sp>
        <p:nvSpPr>
          <p:cNvPr id="24" name="Google Shape;24;p26"/>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
              <a:ea typeface="Arial "/>
              <a:cs typeface="Arial "/>
              <a:sym typeface="Arial "/>
            </a:endParaRPr>
          </a:p>
        </p:txBody>
      </p:sp>
      <p:sp>
        <p:nvSpPr>
          <p:cNvPr id="25" name="Google Shape;25;p26"/>
          <p:cNvSpPr txBox="1">
            <a:spLocks noGrp="1"/>
          </p:cNvSpPr>
          <p:nvPr>
            <p:ph type="title"/>
          </p:nvPr>
        </p:nvSpPr>
        <p:spPr>
          <a:xfrm>
            <a:off x="839788" y="417362"/>
            <a:ext cx="3932237" cy="1302111"/>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2"/>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26"/>
          <p:cNvSpPr txBox="1">
            <a:spLocks noGrp="1"/>
          </p:cNvSpPr>
          <p:nvPr>
            <p:ph type="body" idx="1"/>
          </p:nvPr>
        </p:nvSpPr>
        <p:spPr>
          <a:xfrm>
            <a:off x="1552419" y="1887801"/>
            <a:ext cx="4057961" cy="143123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DEEFF2"/>
              </a:buClr>
              <a:buSzPts val="2000"/>
              <a:buNone/>
              <a:defRPr sz="2000">
                <a:solidFill>
                  <a:srgbClr val="DEEFF2"/>
                </a:solidFill>
              </a:defRPr>
            </a:lvl1pPr>
            <a:lvl2pPr marL="914400" lvl="1" indent="-228600" algn="l">
              <a:lnSpc>
                <a:spcPct val="90000"/>
              </a:lnSpc>
              <a:spcBef>
                <a:spcPts val="500"/>
              </a:spcBef>
              <a:spcAft>
                <a:spcPts val="0"/>
              </a:spcAft>
              <a:buClr>
                <a:srgbClr val="3F3F3F"/>
              </a:buClr>
              <a:buSzPts val="1400"/>
              <a:buNone/>
              <a:defRPr sz="1400"/>
            </a:lvl2pPr>
            <a:lvl3pPr marL="1371600" lvl="2" indent="-228600" algn="l">
              <a:lnSpc>
                <a:spcPct val="90000"/>
              </a:lnSpc>
              <a:spcBef>
                <a:spcPts val="500"/>
              </a:spcBef>
              <a:spcAft>
                <a:spcPts val="0"/>
              </a:spcAft>
              <a:buClr>
                <a:srgbClr val="3F3F3F"/>
              </a:buClr>
              <a:buSzPts val="1200"/>
              <a:buNone/>
              <a:defRPr sz="1200"/>
            </a:lvl3pPr>
            <a:lvl4pPr marL="1828800" lvl="3" indent="-228600" algn="l">
              <a:lnSpc>
                <a:spcPct val="90000"/>
              </a:lnSpc>
              <a:spcBef>
                <a:spcPts val="500"/>
              </a:spcBef>
              <a:spcAft>
                <a:spcPts val="0"/>
              </a:spcAft>
              <a:buClr>
                <a:srgbClr val="3F3F3F"/>
              </a:buClr>
              <a:buSzPts val="1000"/>
              <a:buNone/>
              <a:defRPr sz="1000"/>
            </a:lvl4pPr>
            <a:lvl5pPr marL="2286000" lvl="4" indent="-228600" algn="l">
              <a:lnSpc>
                <a:spcPct val="90000"/>
              </a:lnSpc>
              <a:spcBef>
                <a:spcPts val="500"/>
              </a:spcBef>
              <a:spcAft>
                <a:spcPts val="0"/>
              </a:spcAft>
              <a:buClr>
                <a:srgbClr val="3F3F3F"/>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 name="Google Shape;27;p26"/>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6"/>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6"/>
          <p:cNvSpPr txBox="1">
            <a:spLocks noGrp="1"/>
          </p:cNvSpPr>
          <p:nvPr>
            <p:ph type="sldNum" idx="12"/>
          </p:nvPr>
        </p:nvSpPr>
        <p:spPr>
          <a:xfrm>
            <a:off x="11453346"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
        <p:nvSpPr>
          <p:cNvPr id="30" name="Google Shape;30;p26"/>
          <p:cNvSpPr>
            <a:spLocks noGrp="1"/>
          </p:cNvSpPr>
          <p:nvPr>
            <p:ph type="pic" idx="3"/>
          </p:nvPr>
        </p:nvSpPr>
        <p:spPr>
          <a:xfrm>
            <a:off x="844273" y="1883115"/>
            <a:ext cx="576000" cy="576000"/>
          </a:xfrm>
          <a:prstGeom prst="rect">
            <a:avLst/>
          </a:prstGeom>
          <a:noFill/>
          <a:ln>
            <a:noFill/>
          </a:ln>
        </p:spPr>
      </p:sp>
      <p:sp>
        <p:nvSpPr>
          <p:cNvPr id="31" name="Google Shape;31;p26"/>
          <p:cNvSpPr>
            <a:spLocks noGrp="1"/>
          </p:cNvSpPr>
          <p:nvPr>
            <p:ph type="pic" idx="4"/>
          </p:nvPr>
        </p:nvSpPr>
        <p:spPr>
          <a:xfrm>
            <a:off x="844273" y="3573118"/>
            <a:ext cx="576000" cy="576000"/>
          </a:xfrm>
          <a:prstGeom prst="rect">
            <a:avLst/>
          </a:prstGeom>
          <a:noFill/>
          <a:ln>
            <a:noFill/>
          </a:ln>
        </p:spPr>
      </p:sp>
      <p:sp>
        <p:nvSpPr>
          <p:cNvPr id="32" name="Google Shape;32;p26"/>
          <p:cNvSpPr txBox="1">
            <a:spLocks noGrp="1"/>
          </p:cNvSpPr>
          <p:nvPr>
            <p:ph type="body" idx="5"/>
          </p:nvPr>
        </p:nvSpPr>
        <p:spPr>
          <a:xfrm>
            <a:off x="1552418" y="3575461"/>
            <a:ext cx="4057961" cy="143123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DEEFF2"/>
              </a:buClr>
              <a:buSzPts val="2000"/>
              <a:buNone/>
              <a:defRPr sz="2000">
                <a:solidFill>
                  <a:srgbClr val="DEEFF2"/>
                </a:solidFill>
              </a:defRPr>
            </a:lvl1pPr>
            <a:lvl2pPr marL="914400" lvl="1" indent="-228600" algn="l">
              <a:lnSpc>
                <a:spcPct val="90000"/>
              </a:lnSpc>
              <a:spcBef>
                <a:spcPts val="500"/>
              </a:spcBef>
              <a:spcAft>
                <a:spcPts val="0"/>
              </a:spcAft>
              <a:buClr>
                <a:srgbClr val="3F3F3F"/>
              </a:buClr>
              <a:buSzPts val="1400"/>
              <a:buNone/>
              <a:defRPr sz="1400"/>
            </a:lvl2pPr>
            <a:lvl3pPr marL="1371600" lvl="2" indent="-228600" algn="l">
              <a:lnSpc>
                <a:spcPct val="90000"/>
              </a:lnSpc>
              <a:spcBef>
                <a:spcPts val="500"/>
              </a:spcBef>
              <a:spcAft>
                <a:spcPts val="0"/>
              </a:spcAft>
              <a:buClr>
                <a:srgbClr val="3F3F3F"/>
              </a:buClr>
              <a:buSzPts val="1200"/>
              <a:buNone/>
              <a:defRPr sz="1200"/>
            </a:lvl3pPr>
            <a:lvl4pPr marL="1828800" lvl="3" indent="-228600" algn="l">
              <a:lnSpc>
                <a:spcPct val="90000"/>
              </a:lnSpc>
              <a:spcBef>
                <a:spcPts val="500"/>
              </a:spcBef>
              <a:spcAft>
                <a:spcPts val="0"/>
              </a:spcAft>
              <a:buClr>
                <a:srgbClr val="3F3F3F"/>
              </a:buClr>
              <a:buSzPts val="1000"/>
              <a:buNone/>
              <a:defRPr sz="1000"/>
            </a:lvl4pPr>
            <a:lvl5pPr marL="2286000" lvl="4" indent="-228600" algn="l">
              <a:lnSpc>
                <a:spcPct val="90000"/>
              </a:lnSpc>
              <a:spcBef>
                <a:spcPts val="500"/>
              </a:spcBef>
              <a:spcAft>
                <a:spcPts val="0"/>
              </a:spcAft>
              <a:buClr>
                <a:srgbClr val="3F3F3F"/>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3" name="Google Shape;33;p26"/>
          <p:cNvSpPr>
            <a:spLocks noGrp="1"/>
          </p:cNvSpPr>
          <p:nvPr>
            <p:ph type="pic" idx="6"/>
          </p:nvPr>
        </p:nvSpPr>
        <p:spPr>
          <a:xfrm>
            <a:off x="844273" y="5263121"/>
            <a:ext cx="576000" cy="576000"/>
          </a:xfrm>
          <a:prstGeom prst="rect">
            <a:avLst/>
          </a:prstGeom>
          <a:noFill/>
          <a:ln>
            <a:noFill/>
          </a:ln>
        </p:spPr>
      </p:sp>
      <p:sp>
        <p:nvSpPr>
          <p:cNvPr id="34" name="Google Shape;34;p26"/>
          <p:cNvSpPr txBox="1">
            <a:spLocks noGrp="1"/>
          </p:cNvSpPr>
          <p:nvPr>
            <p:ph type="body" idx="7"/>
          </p:nvPr>
        </p:nvSpPr>
        <p:spPr>
          <a:xfrm>
            <a:off x="1552418" y="5263122"/>
            <a:ext cx="4057961" cy="77572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DEEFF2"/>
              </a:buClr>
              <a:buSzPts val="2000"/>
              <a:buNone/>
              <a:defRPr sz="2000">
                <a:solidFill>
                  <a:srgbClr val="DEEFF2"/>
                </a:solidFill>
              </a:defRPr>
            </a:lvl1pPr>
            <a:lvl2pPr marL="914400" lvl="1" indent="-228600" algn="l">
              <a:lnSpc>
                <a:spcPct val="90000"/>
              </a:lnSpc>
              <a:spcBef>
                <a:spcPts val="500"/>
              </a:spcBef>
              <a:spcAft>
                <a:spcPts val="0"/>
              </a:spcAft>
              <a:buClr>
                <a:srgbClr val="3F3F3F"/>
              </a:buClr>
              <a:buSzPts val="1400"/>
              <a:buNone/>
              <a:defRPr sz="1400"/>
            </a:lvl2pPr>
            <a:lvl3pPr marL="1371600" lvl="2" indent="-228600" algn="l">
              <a:lnSpc>
                <a:spcPct val="90000"/>
              </a:lnSpc>
              <a:spcBef>
                <a:spcPts val="500"/>
              </a:spcBef>
              <a:spcAft>
                <a:spcPts val="0"/>
              </a:spcAft>
              <a:buClr>
                <a:srgbClr val="3F3F3F"/>
              </a:buClr>
              <a:buSzPts val="1200"/>
              <a:buNone/>
              <a:defRPr sz="1200"/>
            </a:lvl3pPr>
            <a:lvl4pPr marL="1828800" lvl="3" indent="-228600" algn="l">
              <a:lnSpc>
                <a:spcPct val="90000"/>
              </a:lnSpc>
              <a:spcBef>
                <a:spcPts val="500"/>
              </a:spcBef>
              <a:spcAft>
                <a:spcPts val="0"/>
              </a:spcAft>
              <a:buClr>
                <a:srgbClr val="3F3F3F"/>
              </a:buClr>
              <a:buSzPts val="1000"/>
              <a:buNone/>
              <a:defRPr sz="1000"/>
            </a:lvl4pPr>
            <a:lvl5pPr marL="2286000" lvl="4" indent="-228600" algn="l">
              <a:lnSpc>
                <a:spcPct val="90000"/>
              </a:lnSpc>
              <a:spcBef>
                <a:spcPts val="500"/>
              </a:spcBef>
              <a:spcAft>
                <a:spcPts val="0"/>
              </a:spcAft>
              <a:buClr>
                <a:srgbClr val="3F3F3F"/>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35"/>
        <p:cNvGrpSpPr/>
        <p:nvPr/>
      </p:nvGrpSpPr>
      <p:grpSpPr>
        <a:xfrm>
          <a:off x="0" y="0"/>
          <a:ext cx="0" cy="0"/>
          <a:chOff x="0" y="0"/>
          <a:chExt cx="0" cy="0"/>
        </a:xfrm>
      </p:grpSpPr>
      <p:sp>
        <p:nvSpPr>
          <p:cNvPr id="36" name="Google Shape;3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27"/>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7"/>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7"/>
          <p:cNvSpPr txBox="1">
            <a:spLocks noGrp="1"/>
          </p:cNvSpPr>
          <p:nvPr>
            <p:ph type="sldNum" idx="12"/>
          </p:nvPr>
        </p:nvSpPr>
        <p:spPr>
          <a:xfrm>
            <a:off x="11453346"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res objetos">
  <p:cSld name="Tres objetos">
    <p:spTree>
      <p:nvGrpSpPr>
        <p:cNvPr id="1" name="Shape 40"/>
        <p:cNvGrpSpPr/>
        <p:nvPr/>
      </p:nvGrpSpPr>
      <p:grpSpPr>
        <a:xfrm>
          <a:off x="0" y="0"/>
          <a:ext cx="0" cy="0"/>
          <a:chOff x="0" y="0"/>
          <a:chExt cx="0" cy="0"/>
        </a:xfrm>
      </p:grpSpPr>
      <p:sp>
        <p:nvSpPr>
          <p:cNvPr id="41" name="Google Shape;41;p28"/>
          <p:cNvSpPr txBox="1">
            <a:spLocks noGrp="1"/>
          </p:cNvSpPr>
          <p:nvPr>
            <p:ph type="sldNum" idx="12"/>
          </p:nvPr>
        </p:nvSpPr>
        <p:spPr>
          <a:xfrm>
            <a:off x="11453346"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
        <p:nvSpPr>
          <p:cNvPr id="42" name="Google Shape;42;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8"/>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8"/>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8"/>
          <p:cNvSpPr>
            <a:spLocks noGrp="1"/>
          </p:cNvSpPr>
          <p:nvPr>
            <p:ph type="pic" idx="2"/>
          </p:nvPr>
        </p:nvSpPr>
        <p:spPr>
          <a:xfrm>
            <a:off x="1772412" y="2219248"/>
            <a:ext cx="2414016" cy="2414016"/>
          </a:xfrm>
          <a:prstGeom prst="ellipse">
            <a:avLst/>
          </a:prstGeom>
          <a:noFill/>
          <a:ln>
            <a:noFill/>
          </a:ln>
        </p:spPr>
      </p:sp>
      <p:sp>
        <p:nvSpPr>
          <p:cNvPr id="46" name="Google Shape;46;p28"/>
          <p:cNvSpPr>
            <a:spLocks noGrp="1"/>
          </p:cNvSpPr>
          <p:nvPr>
            <p:ph type="pic" idx="3"/>
          </p:nvPr>
        </p:nvSpPr>
        <p:spPr>
          <a:xfrm>
            <a:off x="8005572" y="2196083"/>
            <a:ext cx="2414016" cy="2414016"/>
          </a:xfrm>
          <a:prstGeom prst="ellipse">
            <a:avLst/>
          </a:prstGeom>
          <a:noFill/>
          <a:ln>
            <a:noFill/>
          </a:ln>
        </p:spPr>
      </p:sp>
      <p:sp>
        <p:nvSpPr>
          <p:cNvPr id="47" name="Google Shape;47;p28"/>
          <p:cNvSpPr>
            <a:spLocks noGrp="1"/>
          </p:cNvSpPr>
          <p:nvPr>
            <p:ph type="pic" idx="4"/>
          </p:nvPr>
        </p:nvSpPr>
        <p:spPr>
          <a:xfrm>
            <a:off x="4587240" y="2019165"/>
            <a:ext cx="3017520" cy="3017520"/>
          </a:xfrm>
          <a:prstGeom prst="ellipse">
            <a:avLst/>
          </a:prstGeom>
          <a:noFill/>
          <a:ln>
            <a:noFill/>
          </a:ln>
        </p:spPr>
      </p:sp>
      <p:sp>
        <p:nvSpPr>
          <p:cNvPr id="48" name="Google Shape;48;p28"/>
          <p:cNvSpPr txBox="1">
            <a:spLocks noGrp="1"/>
          </p:cNvSpPr>
          <p:nvPr>
            <p:ph type="body" idx="1"/>
          </p:nvPr>
        </p:nvSpPr>
        <p:spPr>
          <a:xfrm>
            <a:off x="1612900" y="5033963"/>
            <a:ext cx="2700338" cy="738187"/>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F2F2F2"/>
              </a:buClr>
              <a:buSzPts val="2000"/>
              <a:buNone/>
              <a:defRPr sz="2000">
                <a:solidFill>
                  <a:srgbClr val="F2F2F2"/>
                </a:solidFill>
                <a:latin typeface="Gill Sans"/>
                <a:ea typeface="Gill Sans"/>
                <a:cs typeface="Gill Sans"/>
                <a:sym typeface="Gill Sans"/>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8"/>
          <p:cNvSpPr txBox="1">
            <a:spLocks noGrp="1"/>
          </p:cNvSpPr>
          <p:nvPr>
            <p:ph type="body" idx="5"/>
          </p:nvPr>
        </p:nvSpPr>
        <p:spPr>
          <a:xfrm>
            <a:off x="4745831" y="5236700"/>
            <a:ext cx="2700338" cy="738187"/>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F2F2F2"/>
              </a:buClr>
              <a:buSzPts val="2000"/>
              <a:buNone/>
              <a:defRPr sz="2000">
                <a:solidFill>
                  <a:srgbClr val="F2F2F2"/>
                </a:solidFill>
                <a:latin typeface="Gill Sans"/>
                <a:ea typeface="Gill Sans"/>
                <a:cs typeface="Gill Sans"/>
                <a:sym typeface="Gill Sans"/>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8"/>
          <p:cNvSpPr txBox="1">
            <a:spLocks noGrp="1"/>
          </p:cNvSpPr>
          <p:nvPr>
            <p:ph type="body" idx="6"/>
          </p:nvPr>
        </p:nvSpPr>
        <p:spPr>
          <a:xfrm>
            <a:off x="7878762" y="5033963"/>
            <a:ext cx="2700338" cy="738187"/>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F2F2F2"/>
              </a:buClr>
              <a:buSzPts val="2000"/>
              <a:buNone/>
              <a:defRPr sz="2000">
                <a:solidFill>
                  <a:srgbClr val="F2F2F2"/>
                </a:solidFill>
                <a:latin typeface="Gill Sans"/>
                <a:ea typeface="Gill Sans"/>
                <a:cs typeface="Gill Sans"/>
                <a:sym typeface="Gill Sans"/>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8"/>
          <p:cNvSpPr>
            <a:spLocks noGrp="1"/>
          </p:cNvSpPr>
          <p:nvPr>
            <p:ph type="pic" idx="7"/>
          </p:nvPr>
        </p:nvSpPr>
        <p:spPr>
          <a:xfrm>
            <a:off x="0" y="0"/>
            <a:ext cx="12192000" cy="68580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contenidos en horizontal">
  <p:cSld name="Dos contenidos en horizontal">
    <p:spTree>
      <p:nvGrpSpPr>
        <p:cNvPr id="1" name="Shape 52"/>
        <p:cNvGrpSpPr/>
        <p:nvPr/>
      </p:nvGrpSpPr>
      <p:grpSpPr>
        <a:xfrm>
          <a:off x="0" y="0"/>
          <a:ext cx="0" cy="0"/>
          <a:chOff x="0" y="0"/>
          <a:chExt cx="0" cy="0"/>
        </a:xfrm>
      </p:grpSpPr>
      <p:sp>
        <p:nvSpPr>
          <p:cNvPr id="53" name="Google Shape;53;p29"/>
          <p:cNvSpPr/>
          <p:nvPr/>
        </p:nvSpPr>
        <p:spPr>
          <a:xfrm>
            <a:off x="0" y="1562188"/>
            <a:ext cx="11269980" cy="2359660"/>
          </a:xfrm>
          <a:custGeom>
            <a:avLst/>
            <a:gdLst/>
            <a:ahLst/>
            <a:cxnLst/>
            <a:rect l="l" t="t" r="r" b="b"/>
            <a:pathLst>
              <a:path w="11269980" h="2359660" extrusionOk="0">
                <a:moveTo>
                  <a:pt x="0" y="2359152"/>
                </a:moveTo>
                <a:lnTo>
                  <a:pt x="11269980" y="2359152"/>
                </a:lnTo>
                <a:lnTo>
                  <a:pt x="11269980" y="0"/>
                </a:lnTo>
                <a:lnTo>
                  <a:pt x="0" y="0"/>
                </a:lnTo>
                <a:lnTo>
                  <a:pt x="0" y="2359152"/>
                </a:lnTo>
                <a:close/>
              </a:path>
            </a:pathLst>
          </a:custGeom>
          <a:solidFill>
            <a:schemeClr val="accent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
              <a:ea typeface="Arial "/>
              <a:cs typeface="Arial "/>
              <a:sym typeface="Arial "/>
            </a:endParaRPr>
          </a:p>
        </p:txBody>
      </p:sp>
      <p:sp>
        <p:nvSpPr>
          <p:cNvPr id="54" name="Google Shape;54;p29"/>
          <p:cNvSpPr txBox="1">
            <a:spLocks noGrp="1"/>
          </p:cNvSpPr>
          <p:nvPr>
            <p:ph type="sldNum" idx="12"/>
          </p:nvPr>
        </p:nvSpPr>
        <p:spPr>
          <a:xfrm>
            <a:off x="11453346"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
        <p:nvSpPr>
          <p:cNvPr id="55" name="Google Shape;55;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9"/>
          <p:cNvSpPr txBox="1">
            <a:spLocks noGrp="1"/>
          </p:cNvSpPr>
          <p:nvPr>
            <p:ph type="body" idx="1"/>
          </p:nvPr>
        </p:nvSpPr>
        <p:spPr>
          <a:xfrm>
            <a:off x="838200" y="4133087"/>
            <a:ext cx="10431780" cy="20438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29"/>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9"/>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9"/>
          <p:cNvSpPr txBox="1">
            <a:spLocks noGrp="1"/>
          </p:cNvSpPr>
          <p:nvPr>
            <p:ph type="body" idx="2"/>
          </p:nvPr>
        </p:nvSpPr>
        <p:spPr>
          <a:xfrm>
            <a:off x="844296" y="1788579"/>
            <a:ext cx="10425684" cy="1906878"/>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lt1"/>
              </a:buClr>
              <a:buSzPts val="1600"/>
              <a:buChar char="•"/>
              <a:defRPr>
                <a:solidFill>
                  <a:schemeClr val="lt1"/>
                </a:solidFill>
              </a:defRPr>
            </a:lvl1pPr>
            <a:lvl2pPr marL="914400" lvl="1" indent="-330200" algn="l">
              <a:lnSpc>
                <a:spcPct val="90000"/>
              </a:lnSpc>
              <a:spcBef>
                <a:spcPts val="500"/>
              </a:spcBef>
              <a:spcAft>
                <a:spcPts val="0"/>
              </a:spcAft>
              <a:buClr>
                <a:schemeClr val="lt1"/>
              </a:buClr>
              <a:buSzPts val="1600"/>
              <a:buChar char="•"/>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30200" algn="l">
              <a:lnSpc>
                <a:spcPct val="90000"/>
              </a:lnSpc>
              <a:spcBef>
                <a:spcPts val="500"/>
              </a:spcBef>
              <a:spcAft>
                <a:spcPts val="0"/>
              </a:spcAft>
              <a:buClr>
                <a:schemeClr val="lt1"/>
              </a:buClr>
              <a:buSzPts val="1600"/>
              <a:buChar char="•"/>
              <a:defRPr>
                <a:solidFill>
                  <a:schemeClr val="lt1"/>
                </a:solidFill>
              </a:defRPr>
            </a:lvl4pPr>
            <a:lvl5pPr marL="2286000" lvl="4" indent="-330200" algn="l">
              <a:lnSpc>
                <a:spcPct val="90000"/>
              </a:lnSpc>
              <a:spcBef>
                <a:spcPts val="500"/>
              </a:spcBef>
              <a:spcAft>
                <a:spcPts val="0"/>
              </a:spcAft>
              <a:buClr>
                <a:schemeClr val="lt1"/>
              </a:buClr>
              <a:buSzPts val="16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con la imagen">
  <p:cSld name="Comparación con la imagen">
    <p:spTree>
      <p:nvGrpSpPr>
        <p:cNvPr id="1" name="Shape 60"/>
        <p:cNvGrpSpPr/>
        <p:nvPr/>
      </p:nvGrpSpPr>
      <p:grpSpPr>
        <a:xfrm>
          <a:off x="0" y="0"/>
          <a:ext cx="0" cy="0"/>
          <a:chOff x="0" y="0"/>
          <a:chExt cx="0" cy="0"/>
        </a:xfrm>
      </p:grpSpPr>
      <p:sp>
        <p:nvSpPr>
          <p:cNvPr id="61" name="Google Shape;61;p30"/>
          <p:cNvSpPr>
            <a:spLocks noGrp="1"/>
          </p:cNvSpPr>
          <p:nvPr>
            <p:ph type="pic" idx="2"/>
          </p:nvPr>
        </p:nvSpPr>
        <p:spPr>
          <a:xfrm>
            <a:off x="0" y="3115389"/>
            <a:ext cx="12188825" cy="3742611"/>
          </a:xfrm>
          <a:prstGeom prst="rect">
            <a:avLst/>
          </a:prstGeom>
          <a:noFill/>
          <a:ln>
            <a:noFill/>
          </a:ln>
        </p:spPr>
      </p:sp>
      <p:sp>
        <p:nvSpPr>
          <p:cNvPr id="62" name="Google Shape;62;p30"/>
          <p:cNvSpPr/>
          <p:nvPr/>
        </p:nvSpPr>
        <p:spPr>
          <a:xfrm>
            <a:off x="2400" y="1999821"/>
            <a:ext cx="12189600" cy="1115568"/>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chemeClr val="accent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
              <a:ea typeface="Arial "/>
              <a:cs typeface="Arial "/>
              <a:sym typeface="Arial "/>
            </a:endParaRPr>
          </a:p>
        </p:txBody>
      </p:sp>
      <p:sp>
        <p:nvSpPr>
          <p:cNvPr id="63" name="Google Shape;63;p3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30"/>
          <p:cNvSpPr txBox="1">
            <a:spLocks noGrp="1"/>
          </p:cNvSpPr>
          <p:nvPr>
            <p:ph type="body" idx="1"/>
          </p:nvPr>
        </p:nvSpPr>
        <p:spPr>
          <a:xfrm>
            <a:off x="839788" y="19859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solidFill>
                  <a:schemeClr val="lt1"/>
                </a:solidFill>
              </a:defRPr>
            </a:lvl1pPr>
            <a:lvl2pPr marL="914400" lvl="1" indent="-228600" algn="l">
              <a:lnSpc>
                <a:spcPct val="90000"/>
              </a:lnSpc>
              <a:spcBef>
                <a:spcPts val="500"/>
              </a:spcBef>
              <a:spcAft>
                <a:spcPts val="0"/>
              </a:spcAft>
              <a:buClr>
                <a:srgbClr val="3F3F3F"/>
              </a:buClr>
              <a:buSzPts val="2000"/>
              <a:buNone/>
              <a:defRPr sz="2000" b="1"/>
            </a:lvl2pPr>
            <a:lvl3pPr marL="1371600" lvl="2" indent="-228600" algn="l">
              <a:lnSpc>
                <a:spcPct val="90000"/>
              </a:lnSpc>
              <a:spcBef>
                <a:spcPts val="500"/>
              </a:spcBef>
              <a:spcAft>
                <a:spcPts val="0"/>
              </a:spcAft>
              <a:buClr>
                <a:srgbClr val="3F3F3F"/>
              </a:buClr>
              <a:buSzPts val="1800"/>
              <a:buNone/>
              <a:defRPr sz="1800" b="1"/>
            </a:lvl3pPr>
            <a:lvl4pPr marL="1828800" lvl="3" indent="-228600" algn="l">
              <a:lnSpc>
                <a:spcPct val="90000"/>
              </a:lnSpc>
              <a:spcBef>
                <a:spcPts val="500"/>
              </a:spcBef>
              <a:spcAft>
                <a:spcPts val="0"/>
              </a:spcAft>
              <a:buClr>
                <a:srgbClr val="3F3F3F"/>
              </a:buClr>
              <a:buSzPts val="1600"/>
              <a:buNone/>
              <a:defRPr sz="1600" b="1"/>
            </a:lvl4pPr>
            <a:lvl5pPr marL="2286000" lvl="4" indent="-228600" algn="l">
              <a:lnSpc>
                <a:spcPct val="90000"/>
              </a:lnSpc>
              <a:spcBef>
                <a:spcPts val="500"/>
              </a:spcBef>
              <a:spcAft>
                <a:spcPts val="0"/>
              </a:spcAft>
              <a:buClr>
                <a:srgbClr val="3F3F3F"/>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5" name="Google Shape;65;p30"/>
          <p:cNvSpPr txBox="1">
            <a:spLocks noGrp="1"/>
          </p:cNvSpPr>
          <p:nvPr>
            <p:ph type="body" idx="3"/>
          </p:nvPr>
        </p:nvSpPr>
        <p:spPr>
          <a:xfrm>
            <a:off x="839788" y="3434047"/>
            <a:ext cx="5157787" cy="2755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30"/>
          <p:cNvSpPr txBox="1">
            <a:spLocks noGrp="1"/>
          </p:cNvSpPr>
          <p:nvPr>
            <p:ph type="body" idx="4"/>
          </p:nvPr>
        </p:nvSpPr>
        <p:spPr>
          <a:xfrm>
            <a:off x="6172200" y="19859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solidFill>
                  <a:schemeClr val="lt1"/>
                </a:solidFill>
              </a:defRPr>
            </a:lvl1pPr>
            <a:lvl2pPr marL="914400" lvl="1" indent="-228600" algn="l">
              <a:lnSpc>
                <a:spcPct val="90000"/>
              </a:lnSpc>
              <a:spcBef>
                <a:spcPts val="500"/>
              </a:spcBef>
              <a:spcAft>
                <a:spcPts val="0"/>
              </a:spcAft>
              <a:buClr>
                <a:srgbClr val="3F3F3F"/>
              </a:buClr>
              <a:buSzPts val="2000"/>
              <a:buNone/>
              <a:defRPr sz="2000" b="1"/>
            </a:lvl2pPr>
            <a:lvl3pPr marL="1371600" lvl="2" indent="-228600" algn="l">
              <a:lnSpc>
                <a:spcPct val="90000"/>
              </a:lnSpc>
              <a:spcBef>
                <a:spcPts val="500"/>
              </a:spcBef>
              <a:spcAft>
                <a:spcPts val="0"/>
              </a:spcAft>
              <a:buClr>
                <a:srgbClr val="3F3F3F"/>
              </a:buClr>
              <a:buSzPts val="1800"/>
              <a:buNone/>
              <a:defRPr sz="1800" b="1"/>
            </a:lvl3pPr>
            <a:lvl4pPr marL="1828800" lvl="3" indent="-228600" algn="l">
              <a:lnSpc>
                <a:spcPct val="90000"/>
              </a:lnSpc>
              <a:spcBef>
                <a:spcPts val="500"/>
              </a:spcBef>
              <a:spcAft>
                <a:spcPts val="0"/>
              </a:spcAft>
              <a:buClr>
                <a:srgbClr val="3F3F3F"/>
              </a:buClr>
              <a:buSzPts val="1600"/>
              <a:buNone/>
              <a:defRPr sz="1600" b="1"/>
            </a:lvl4pPr>
            <a:lvl5pPr marL="2286000" lvl="4" indent="-228600" algn="l">
              <a:lnSpc>
                <a:spcPct val="90000"/>
              </a:lnSpc>
              <a:spcBef>
                <a:spcPts val="500"/>
              </a:spcBef>
              <a:spcAft>
                <a:spcPts val="0"/>
              </a:spcAft>
              <a:buClr>
                <a:srgbClr val="3F3F3F"/>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7" name="Google Shape;67;p30"/>
          <p:cNvSpPr txBox="1">
            <a:spLocks noGrp="1"/>
          </p:cNvSpPr>
          <p:nvPr>
            <p:ph type="body" idx="5"/>
          </p:nvPr>
        </p:nvSpPr>
        <p:spPr>
          <a:xfrm>
            <a:off x="6172200" y="3434047"/>
            <a:ext cx="5183188" cy="2755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30"/>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0"/>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0"/>
          <p:cNvSpPr txBox="1">
            <a:spLocks noGrp="1"/>
          </p:cNvSpPr>
          <p:nvPr>
            <p:ph type="sldNum" idx="12"/>
          </p:nvPr>
        </p:nvSpPr>
        <p:spPr>
          <a:xfrm>
            <a:off x="11453346"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n con tres secciones">
  <p:cSld name="Imagen con tres secciones">
    <p:spTree>
      <p:nvGrpSpPr>
        <p:cNvPr id="1" name="Shape 71"/>
        <p:cNvGrpSpPr/>
        <p:nvPr/>
      </p:nvGrpSpPr>
      <p:grpSpPr>
        <a:xfrm>
          <a:off x="0" y="0"/>
          <a:ext cx="0" cy="0"/>
          <a:chOff x="0" y="0"/>
          <a:chExt cx="0" cy="0"/>
        </a:xfrm>
      </p:grpSpPr>
      <p:sp>
        <p:nvSpPr>
          <p:cNvPr id="72" name="Google Shape;72;p31"/>
          <p:cNvSpPr/>
          <p:nvPr/>
        </p:nvSpPr>
        <p:spPr>
          <a:xfrm>
            <a:off x="5294630" y="0"/>
            <a:ext cx="6897370" cy="6858000"/>
          </a:xfrm>
          <a:custGeom>
            <a:avLst/>
            <a:gdLst/>
            <a:ahLst/>
            <a:cxnLst/>
            <a:rect l="l" t="t" r="r" b="b"/>
            <a:pathLst>
              <a:path w="6897370" h="6858000" extrusionOk="0">
                <a:moveTo>
                  <a:pt x="0" y="6858000"/>
                </a:moveTo>
                <a:lnTo>
                  <a:pt x="6896900" y="6858000"/>
                </a:lnTo>
                <a:lnTo>
                  <a:pt x="6896900" y="0"/>
                </a:lnTo>
                <a:lnTo>
                  <a:pt x="0" y="0"/>
                </a:lnTo>
                <a:lnTo>
                  <a:pt x="0" y="6858000"/>
                </a:lnTo>
                <a:close/>
              </a:path>
            </a:pathLst>
          </a:custGeom>
          <a:solidFill>
            <a:schemeClr val="accent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
              <a:ea typeface="Arial "/>
              <a:cs typeface="Arial "/>
              <a:sym typeface="Arial "/>
            </a:endParaRPr>
          </a:p>
        </p:txBody>
      </p:sp>
      <p:sp>
        <p:nvSpPr>
          <p:cNvPr id="73" name="Google Shape;73;p31"/>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
              <a:ea typeface="Arial "/>
              <a:cs typeface="Arial "/>
              <a:sym typeface="Arial "/>
            </a:endParaRPr>
          </a:p>
        </p:txBody>
      </p:sp>
      <p:sp>
        <p:nvSpPr>
          <p:cNvPr id="74" name="Google Shape;74;p31"/>
          <p:cNvSpPr txBox="1">
            <a:spLocks noGrp="1"/>
          </p:cNvSpPr>
          <p:nvPr>
            <p:ph type="title"/>
          </p:nvPr>
        </p:nvSpPr>
        <p:spPr>
          <a:xfrm>
            <a:off x="839788" y="417362"/>
            <a:ext cx="3932237" cy="130211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2"/>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31"/>
          <p:cNvSpPr txBox="1">
            <a:spLocks noGrp="1"/>
          </p:cNvSpPr>
          <p:nvPr>
            <p:ph type="body" idx="1"/>
          </p:nvPr>
        </p:nvSpPr>
        <p:spPr>
          <a:xfrm>
            <a:off x="7294251" y="1192697"/>
            <a:ext cx="4057961" cy="143123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C0DFE5"/>
              </a:buClr>
              <a:buSzPts val="1600"/>
              <a:buNone/>
              <a:defRPr sz="1600">
                <a:solidFill>
                  <a:srgbClr val="C0DFE5"/>
                </a:solidFill>
              </a:defRPr>
            </a:lvl1pPr>
            <a:lvl2pPr marL="914400" lvl="1" indent="-228600" algn="l">
              <a:lnSpc>
                <a:spcPct val="90000"/>
              </a:lnSpc>
              <a:spcBef>
                <a:spcPts val="500"/>
              </a:spcBef>
              <a:spcAft>
                <a:spcPts val="0"/>
              </a:spcAft>
              <a:buClr>
                <a:srgbClr val="3F3F3F"/>
              </a:buClr>
              <a:buSzPts val="1400"/>
              <a:buNone/>
              <a:defRPr sz="1400"/>
            </a:lvl2pPr>
            <a:lvl3pPr marL="1371600" lvl="2" indent="-228600" algn="l">
              <a:lnSpc>
                <a:spcPct val="90000"/>
              </a:lnSpc>
              <a:spcBef>
                <a:spcPts val="500"/>
              </a:spcBef>
              <a:spcAft>
                <a:spcPts val="0"/>
              </a:spcAft>
              <a:buClr>
                <a:srgbClr val="3F3F3F"/>
              </a:buClr>
              <a:buSzPts val="1200"/>
              <a:buNone/>
              <a:defRPr sz="1200"/>
            </a:lvl3pPr>
            <a:lvl4pPr marL="1828800" lvl="3" indent="-228600" algn="l">
              <a:lnSpc>
                <a:spcPct val="90000"/>
              </a:lnSpc>
              <a:spcBef>
                <a:spcPts val="500"/>
              </a:spcBef>
              <a:spcAft>
                <a:spcPts val="0"/>
              </a:spcAft>
              <a:buClr>
                <a:srgbClr val="3F3F3F"/>
              </a:buClr>
              <a:buSzPts val="1000"/>
              <a:buNone/>
              <a:defRPr sz="1000"/>
            </a:lvl4pPr>
            <a:lvl5pPr marL="2286000" lvl="4" indent="-228600" algn="l">
              <a:lnSpc>
                <a:spcPct val="90000"/>
              </a:lnSpc>
              <a:spcBef>
                <a:spcPts val="500"/>
              </a:spcBef>
              <a:spcAft>
                <a:spcPts val="0"/>
              </a:spcAft>
              <a:buClr>
                <a:srgbClr val="3F3F3F"/>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31"/>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1"/>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sldNum" idx="12"/>
          </p:nvPr>
        </p:nvSpPr>
        <p:spPr>
          <a:xfrm>
            <a:off x="11453346"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
        <p:nvSpPr>
          <p:cNvPr id="79" name="Google Shape;79;p31"/>
          <p:cNvSpPr/>
          <p:nvPr/>
        </p:nvSpPr>
        <p:spPr>
          <a:xfrm>
            <a:off x="0" y="2430411"/>
            <a:ext cx="3625850" cy="3438525"/>
          </a:xfrm>
          <a:custGeom>
            <a:avLst/>
            <a:gdLst/>
            <a:ahLst/>
            <a:cxnLst/>
            <a:rect l="l" t="t" r="r" b="b"/>
            <a:pathLst>
              <a:path w="3625850" h="3438525" extrusionOk="0">
                <a:moveTo>
                  <a:pt x="0" y="3438486"/>
                </a:moveTo>
                <a:lnTo>
                  <a:pt x="3625596" y="3438486"/>
                </a:lnTo>
                <a:lnTo>
                  <a:pt x="3625596" y="0"/>
                </a:lnTo>
                <a:lnTo>
                  <a:pt x="0" y="0"/>
                </a:lnTo>
                <a:lnTo>
                  <a:pt x="0" y="3438486"/>
                </a:lnTo>
                <a:close/>
              </a:path>
            </a:pathLst>
          </a:custGeom>
          <a:solidFill>
            <a:schemeClr val="accen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
              <a:ea typeface="Arial "/>
              <a:cs typeface="Arial "/>
              <a:sym typeface="Arial "/>
            </a:endParaRPr>
          </a:p>
        </p:txBody>
      </p:sp>
      <p:sp>
        <p:nvSpPr>
          <p:cNvPr id="80" name="Google Shape;80;p31"/>
          <p:cNvSpPr>
            <a:spLocks noGrp="1"/>
          </p:cNvSpPr>
          <p:nvPr>
            <p:ph type="pic" idx="2"/>
          </p:nvPr>
        </p:nvSpPr>
        <p:spPr>
          <a:xfrm>
            <a:off x="0" y="2781223"/>
            <a:ext cx="6040800" cy="2736901"/>
          </a:xfrm>
          <a:prstGeom prst="rect">
            <a:avLst/>
          </a:prstGeom>
          <a:noFill/>
          <a:ln>
            <a:noFill/>
          </a:ln>
        </p:spPr>
      </p:sp>
      <p:sp>
        <p:nvSpPr>
          <p:cNvPr id="81" name="Google Shape;81;p31"/>
          <p:cNvSpPr>
            <a:spLocks noGrp="1"/>
          </p:cNvSpPr>
          <p:nvPr>
            <p:ph type="pic" idx="3"/>
          </p:nvPr>
        </p:nvSpPr>
        <p:spPr>
          <a:xfrm>
            <a:off x="6586106" y="1188012"/>
            <a:ext cx="376237" cy="376237"/>
          </a:xfrm>
          <a:prstGeom prst="rect">
            <a:avLst/>
          </a:prstGeom>
          <a:noFill/>
          <a:ln>
            <a:noFill/>
          </a:ln>
        </p:spPr>
      </p:sp>
      <p:sp>
        <p:nvSpPr>
          <p:cNvPr id="82" name="Google Shape;82;p31"/>
          <p:cNvSpPr>
            <a:spLocks noGrp="1"/>
          </p:cNvSpPr>
          <p:nvPr>
            <p:ph type="pic" idx="4"/>
          </p:nvPr>
        </p:nvSpPr>
        <p:spPr>
          <a:xfrm>
            <a:off x="6586106" y="2878015"/>
            <a:ext cx="376237" cy="376237"/>
          </a:xfrm>
          <a:prstGeom prst="rect">
            <a:avLst/>
          </a:prstGeom>
          <a:noFill/>
          <a:ln>
            <a:noFill/>
          </a:ln>
        </p:spPr>
      </p:sp>
      <p:sp>
        <p:nvSpPr>
          <p:cNvPr id="83" name="Google Shape;83;p31"/>
          <p:cNvSpPr txBox="1">
            <a:spLocks noGrp="1"/>
          </p:cNvSpPr>
          <p:nvPr>
            <p:ph type="body" idx="5"/>
          </p:nvPr>
        </p:nvSpPr>
        <p:spPr>
          <a:xfrm>
            <a:off x="7294250" y="2880357"/>
            <a:ext cx="4057961" cy="143123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C0DFE5"/>
              </a:buClr>
              <a:buSzPts val="1600"/>
              <a:buNone/>
              <a:defRPr sz="1600">
                <a:solidFill>
                  <a:srgbClr val="C0DFE5"/>
                </a:solidFill>
              </a:defRPr>
            </a:lvl1pPr>
            <a:lvl2pPr marL="914400" lvl="1" indent="-228600" algn="l">
              <a:lnSpc>
                <a:spcPct val="90000"/>
              </a:lnSpc>
              <a:spcBef>
                <a:spcPts val="500"/>
              </a:spcBef>
              <a:spcAft>
                <a:spcPts val="0"/>
              </a:spcAft>
              <a:buClr>
                <a:srgbClr val="3F3F3F"/>
              </a:buClr>
              <a:buSzPts val="1400"/>
              <a:buNone/>
              <a:defRPr sz="1400"/>
            </a:lvl2pPr>
            <a:lvl3pPr marL="1371600" lvl="2" indent="-228600" algn="l">
              <a:lnSpc>
                <a:spcPct val="90000"/>
              </a:lnSpc>
              <a:spcBef>
                <a:spcPts val="500"/>
              </a:spcBef>
              <a:spcAft>
                <a:spcPts val="0"/>
              </a:spcAft>
              <a:buClr>
                <a:srgbClr val="3F3F3F"/>
              </a:buClr>
              <a:buSzPts val="1200"/>
              <a:buNone/>
              <a:defRPr sz="1200"/>
            </a:lvl3pPr>
            <a:lvl4pPr marL="1828800" lvl="3" indent="-228600" algn="l">
              <a:lnSpc>
                <a:spcPct val="90000"/>
              </a:lnSpc>
              <a:spcBef>
                <a:spcPts val="500"/>
              </a:spcBef>
              <a:spcAft>
                <a:spcPts val="0"/>
              </a:spcAft>
              <a:buClr>
                <a:srgbClr val="3F3F3F"/>
              </a:buClr>
              <a:buSzPts val="1000"/>
              <a:buNone/>
              <a:defRPr sz="1000"/>
            </a:lvl4pPr>
            <a:lvl5pPr marL="2286000" lvl="4" indent="-228600" algn="l">
              <a:lnSpc>
                <a:spcPct val="90000"/>
              </a:lnSpc>
              <a:spcBef>
                <a:spcPts val="500"/>
              </a:spcBef>
              <a:spcAft>
                <a:spcPts val="0"/>
              </a:spcAft>
              <a:buClr>
                <a:srgbClr val="3F3F3F"/>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4" name="Google Shape;84;p31"/>
          <p:cNvSpPr>
            <a:spLocks noGrp="1"/>
          </p:cNvSpPr>
          <p:nvPr>
            <p:ph type="pic" idx="6"/>
          </p:nvPr>
        </p:nvSpPr>
        <p:spPr>
          <a:xfrm>
            <a:off x="6586106" y="4568018"/>
            <a:ext cx="376237" cy="376237"/>
          </a:xfrm>
          <a:prstGeom prst="rect">
            <a:avLst/>
          </a:prstGeom>
          <a:noFill/>
          <a:ln>
            <a:noFill/>
          </a:ln>
        </p:spPr>
      </p:sp>
      <p:sp>
        <p:nvSpPr>
          <p:cNvPr id="85" name="Google Shape;85;p31"/>
          <p:cNvSpPr txBox="1">
            <a:spLocks noGrp="1"/>
          </p:cNvSpPr>
          <p:nvPr>
            <p:ph type="body" idx="7"/>
          </p:nvPr>
        </p:nvSpPr>
        <p:spPr>
          <a:xfrm>
            <a:off x="7294250" y="4568018"/>
            <a:ext cx="4057961" cy="143123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C0DFE5"/>
              </a:buClr>
              <a:buSzPts val="1600"/>
              <a:buNone/>
              <a:defRPr sz="1600">
                <a:solidFill>
                  <a:srgbClr val="C0DFE5"/>
                </a:solidFill>
              </a:defRPr>
            </a:lvl1pPr>
            <a:lvl2pPr marL="914400" lvl="1" indent="-228600" algn="l">
              <a:lnSpc>
                <a:spcPct val="90000"/>
              </a:lnSpc>
              <a:spcBef>
                <a:spcPts val="500"/>
              </a:spcBef>
              <a:spcAft>
                <a:spcPts val="0"/>
              </a:spcAft>
              <a:buClr>
                <a:srgbClr val="3F3F3F"/>
              </a:buClr>
              <a:buSzPts val="1400"/>
              <a:buNone/>
              <a:defRPr sz="1400"/>
            </a:lvl2pPr>
            <a:lvl3pPr marL="1371600" lvl="2" indent="-228600" algn="l">
              <a:lnSpc>
                <a:spcPct val="90000"/>
              </a:lnSpc>
              <a:spcBef>
                <a:spcPts val="500"/>
              </a:spcBef>
              <a:spcAft>
                <a:spcPts val="0"/>
              </a:spcAft>
              <a:buClr>
                <a:srgbClr val="3F3F3F"/>
              </a:buClr>
              <a:buSzPts val="1200"/>
              <a:buNone/>
              <a:defRPr sz="1200"/>
            </a:lvl3pPr>
            <a:lvl4pPr marL="1828800" lvl="3" indent="-228600" algn="l">
              <a:lnSpc>
                <a:spcPct val="90000"/>
              </a:lnSpc>
              <a:spcBef>
                <a:spcPts val="500"/>
              </a:spcBef>
              <a:spcAft>
                <a:spcPts val="0"/>
              </a:spcAft>
              <a:buClr>
                <a:srgbClr val="3F3F3F"/>
              </a:buClr>
              <a:buSzPts val="1000"/>
              <a:buNone/>
              <a:defRPr sz="1000"/>
            </a:lvl4pPr>
            <a:lvl5pPr marL="2286000" lvl="4" indent="-228600" algn="l">
              <a:lnSpc>
                <a:spcPct val="90000"/>
              </a:lnSpc>
              <a:spcBef>
                <a:spcPts val="500"/>
              </a:spcBef>
              <a:spcAft>
                <a:spcPts val="0"/>
              </a:spcAft>
              <a:buClr>
                <a:srgbClr val="3F3F3F"/>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y contenido" type="obj">
  <p:cSld name="OBJECT">
    <p:spTree>
      <p:nvGrpSpPr>
        <p:cNvPr id="1" name="Shape 86"/>
        <p:cNvGrpSpPr/>
        <p:nvPr/>
      </p:nvGrpSpPr>
      <p:grpSpPr>
        <a:xfrm>
          <a:off x="0" y="0"/>
          <a:ext cx="0" cy="0"/>
          <a:chOff x="0" y="0"/>
          <a:chExt cx="0" cy="0"/>
        </a:xfrm>
      </p:grpSpPr>
      <p:sp>
        <p:nvSpPr>
          <p:cNvPr id="87" name="Google Shape;87;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32"/>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2"/>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2"/>
          <p:cNvSpPr txBox="1">
            <a:spLocks noGrp="1"/>
          </p:cNvSpPr>
          <p:nvPr>
            <p:ph type="sldNum" idx="12"/>
          </p:nvPr>
        </p:nvSpPr>
        <p:spPr>
          <a:xfrm>
            <a:off x="11453346"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92"/>
        <p:cNvGrpSpPr/>
        <p:nvPr/>
      </p:nvGrpSpPr>
      <p:grpSpPr>
        <a:xfrm>
          <a:off x="0" y="0"/>
          <a:ext cx="0" cy="0"/>
          <a:chOff x="0" y="0"/>
          <a:chExt cx="0" cy="0"/>
        </a:xfrm>
      </p:grpSpPr>
      <p:sp>
        <p:nvSpPr>
          <p:cNvPr id="93" name="Google Shape;93;p3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2"/>
              </a:buClr>
              <a:buSzPts val="6000"/>
              <a:buFont typeface="Gill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3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5" name="Google Shape;95;p33"/>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3"/>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3"/>
          <p:cNvSpPr txBox="1">
            <a:spLocks noGrp="1"/>
          </p:cNvSpPr>
          <p:nvPr>
            <p:ph type="sldNum" idx="12"/>
          </p:nvPr>
        </p:nvSpPr>
        <p:spPr>
          <a:xfrm>
            <a:off x="11453346"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2"/>
              </a:buClr>
              <a:buSzPts val="3200"/>
              <a:buFont typeface="Gill Sans"/>
              <a:buNone/>
              <a:defRPr sz="3200" b="1" i="0" u="none" strike="noStrike" cap="none">
                <a:solidFill>
                  <a:schemeClr val="accent2"/>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90000"/>
              </a:lnSpc>
              <a:spcBef>
                <a:spcPts val="1000"/>
              </a:spcBef>
              <a:spcAft>
                <a:spcPts val="0"/>
              </a:spcAft>
              <a:buClr>
                <a:srgbClr val="3F3F3F"/>
              </a:buClr>
              <a:buSzPts val="1600"/>
              <a:buFont typeface="Arial"/>
              <a:buChar char="•"/>
              <a:defRPr sz="1600" b="0" i="0" u="none" strike="noStrike" cap="none">
                <a:solidFill>
                  <a:srgbClr val="3F3F3F"/>
                </a:solidFill>
                <a:latin typeface="Arial "/>
                <a:ea typeface="Arial "/>
                <a:cs typeface="Arial "/>
                <a:sym typeface="Arial "/>
              </a:defRPr>
            </a:lvl1pPr>
            <a:lvl2pPr marL="914400" marR="0" lvl="1"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
                <a:ea typeface="Arial "/>
                <a:cs typeface="Arial "/>
                <a:sym typeface="Arial "/>
              </a:defRPr>
            </a:lvl2pPr>
            <a:lvl3pPr marL="1371600" marR="0" lvl="2"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
                <a:ea typeface="Arial "/>
                <a:cs typeface="Arial "/>
                <a:sym typeface="Arial "/>
              </a:defRPr>
            </a:lvl3pPr>
            <a:lvl4pPr marL="1828800" marR="0" lvl="3"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
                <a:ea typeface="Arial "/>
                <a:cs typeface="Arial "/>
                <a:sym typeface="Arial "/>
              </a:defRPr>
            </a:lvl4pPr>
            <a:lvl5pPr marL="2286000" marR="0" lvl="4"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
                <a:ea typeface="Arial "/>
                <a:cs typeface="Arial "/>
                <a:sym typeface="Arial "/>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
                <a:ea typeface="Arial "/>
                <a:cs typeface="Arial "/>
                <a:sym typeface="Arial "/>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
                <a:ea typeface="Arial "/>
                <a:cs typeface="Arial "/>
                <a:sym typeface="Arial "/>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
                <a:ea typeface="Arial "/>
                <a:cs typeface="Arial "/>
                <a:sym typeface="Arial "/>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
                <a:ea typeface="Arial "/>
                <a:cs typeface="Arial "/>
                <a:sym typeface="Arial "/>
              </a:defRPr>
            </a:lvl9pPr>
          </a:lstStyle>
          <a:p>
            <a:endParaRPr/>
          </a:p>
        </p:txBody>
      </p:sp>
      <p:sp>
        <p:nvSpPr>
          <p:cNvPr id="12" name="Google Shape;12;p24"/>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
                <a:ea typeface="Arial "/>
                <a:cs typeface="Arial "/>
                <a:sym typeface="Arial "/>
              </a:defRPr>
            </a:lvl1pPr>
            <a:lvl2pPr marR="0" lvl="1" algn="l" rtl="0">
              <a:spcBef>
                <a:spcPts val="0"/>
              </a:spcBef>
              <a:spcAft>
                <a:spcPts val="0"/>
              </a:spcAft>
              <a:buSzPts val="1400"/>
              <a:buNone/>
              <a:defRPr sz="1800" b="0" i="0" u="none" strike="noStrike" cap="none">
                <a:solidFill>
                  <a:schemeClr val="dk1"/>
                </a:solidFill>
                <a:latin typeface="Arial "/>
                <a:ea typeface="Arial "/>
                <a:cs typeface="Arial "/>
                <a:sym typeface="Arial "/>
              </a:defRPr>
            </a:lvl2pPr>
            <a:lvl3pPr marR="0" lvl="2" algn="l" rtl="0">
              <a:spcBef>
                <a:spcPts val="0"/>
              </a:spcBef>
              <a:spcAft>
                <a:spcPts val="0"/>
              </a:spcAft>
              <a:buSzPts val="1400"/>
              <a:buNone/>
              <a:defRPr sz="1800" b="0" i="0" u="none" strike="noStrike" cap="none">
                <a:solidFill>
                  <a:schemeClr val="dk1"/>
                </a:solidFill>
                <a:latin typeface="Arial "/>
                <a:ea typeface="Arial "/>
                <a:cs typeface="Arial "/>
                <a:sym typeface="Arial "/>
              </a:defRPr>
            </a:lvl3pPr>
            <a:lvl4pPr marR="0" lvl="3" algn="l" rtl="0">
              <a:spcBef>
                <a:spcPts val="0"/>
              </a:spcBef>
              <a:spcAft>
                <a:spcPts val="0"/>
              </a:spcAft>
              <a:buSzPts val="1400"/>
              <a:buNone/>
              <a:defRPr sz="1800" b="0" i="0" u="none" strike="noStrike" cap="none">
                <a:solidFill>
                  <a:schemeClr val="dk1"/>
                </a:solidFill>
                <a:latin typeface="Arial "/>
                <a:ea typeface="Arial "/>
                <a:cs typeface="Arial "/>
                <a:sym typeface="Arial "/>
              </a:defRPr>
            </a:lvl4pPr>
            <a:lvl5pPr marR="0" lvl="4" algn="l" rtl="0">
              <a:spcBef>
                <a:spcPts val="0"/>
              </a:spcBef>
              <a:spcAft>
                <a:spcPts val="0"/>
              </a:spcAft>
              <a:buSzPts val="1400"/>
              <a:buNone/>
              <a:defRPr sz="1800" b="0" i="0" u="none" strike="noStrike" cap="none">
                <a:solidFill>
                  <a:schemeClr val="dk1"/>
                </a:solidFill>
                <a:latin typeface="Arial "/>
                <a:ea typeface="Arial "/>
                <a:cs typeface="Arial "/>
                <a:sym typeface="Arial "/>
              </a:defRPr>
            </a:lvl5pPr>
            <a:lvl6pPr marR="0" lvl="5" algn="l" rtl="0">
              <a:spcBef>
                <a:spcPts val="0"/>
              </a:spcBef>
              <a:spcAft>
                <a:spcPts val="0"/>
              </a:spcAft>
              <a:buSzPts val="1400"/>
              <a:buNone/>
              <a:defRPr sz="1800" b="0" i="0" u="none" strike="noStrike" cap="none">
                <a:solidFill>
                  <a:schemeClr val="dk1"/>
                </a:solidFill>
                <a:latin typeface="Arial "/>
                <a:ea typeface="Arial "/>
                <a:cs typeface="Arial "/>
                <a:sym typeface="Arial "/>
              </a:defRPr>
            </a:lvl6pPr>
            <a:lvl7pPr marR="0" lvl="6" algn="l" rtl="0">
              <a:spcBef>
                <a:spcPts val="0"/>
              </a:spcBef>
              <a:spcAft>
                <a:spcPts val="0"/>
              </a:spcAft>
              <a:buSzPts val="1400"/>
              <a:buNone/>
              <a:defRPr sz="1800" b="0" i="0" u="none" strike="noStrike" cap="none">
                <a:solidFill>
                  <a:schemeClr val="dk1"/>
                </a:solidFill>
                <a:latin typeface="Arial "/>
                <a:ea typeface="Arial "/>
                <a:cs typeface="Arial "/>
                <a:sym typeface="Arial "/>
              </a:defRPr>
            </a:lvl7pPr>
            <a:lvl8pPr marR="0" lvl="7" algn="l" rtl="0">
              <a:spcBef>
                <a:spcPts val="0"/>
              </a:spcBef>
              <a:spcAft>
                <a:spcPts val="0"/>
              </a:spcAft>
              <a:buSzPts val="1400"/>
              <a:buNone/>
              <a:defRPr sz="1800" b="0" i="0" u="none" strike="noStrike" cap="none">
                <a:solidFill>
                  <a:schemeClr val="dk1"/>
                </a:solidFill>
                <a:latin typeface="Arial "/>
                <a:ea typeface="Arial "/>
                <a:cs typeface="Arial "/>
                <a:sym typeface="Arial "/>
              </a:defRPr>
            </a:lvl8pPr>
            <a:lvl9pPr marR="0" lvl="8" algn="l" rtl="0">
              <a:spcBef>
                <a:spcPts val="0"/>
              </a:spcBef>
              <a:spcAft>
                <a:spcPts val="0"/>
              </a:spcAft>
              <a:buSzPts val="1400"/>
              <a:buNone/>
              <a:defRPr sz="1800" b="0" i="0" u="none" strike="noStrike" cap="none">
                <a:solidFill>
                  <a:schemeClr val="dk1"/>
                </a:solidFill>
                <a:latin typeface="Arial "/>
                <a:ea typeface="Arial "/>
                <a:cs typeface="Arial "/>
                <a:sym typeface="Arial "/>
              </a:defRPr>
            </a:lvl9pPr>
          </a:lstStyle>
          <a:p>
            <a:endParaRPr/>
          </a:p>
        </p:txBody>
      </p:sp>
      <p:sp>
        <p:nvSpPr>
          <p:cNvPr id="13" name="Google Shape;13;p24"/>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
                <a:ea typeface="Arial "/>
                <a:cs typeface="Arial "/>
                <a:sym typeface="Arial "/>
              </a:defRPr>
            </a:lvl1pPr>
            <a:lvl2pPr marR="0" lvl="1" algn="l" rtl="0">
              <a:spcBef>
                <a:spcPts val="0"/>
              </a:spcBef>
              <a:spcAft>
                <a:spcPts val="0"/>
              </a:spcAft>
              <a:buSzPts val="1400"/>
              <a:buNone/>
              <a:defRPr sz="1800" b="0" i="0" u="none" strike="noStrike" cap="none">
                <a:solidFill>
                  <a:schemeClr val="dk1"/>
                </a:solidFill>
                <a:latin typeface="Arial "/>
                <a:ea typeface="Arial "/>
                <a:cs typeface="Arial "/>
                <a:sym typeface="Arial "/>
              </a:defRPr>
            </a:lvl2pPr>
            <a:lvl3pPr marR="0" lvl="2" algn="l" rtl="0">
              <a:spcBef>
                <a:spcPts val="0"/>
              </a:spcBef>
              <a:spcAft>
                <a:spcPts val="0"/>
              </a:spcAft>
              <a:buSzPts val="1400"/>
              <a:buNone/>
              <a:defRPr sz="1800" b="0" i="0" u="none" strike="noStrike" cap="none">
                <a:solidFill>
                  <a:schemeClr val="dk1"/>
                </a:solidFill>
                <a:latin typeface="Arial "/>
                <a:ea typeface="Arial "/>
                <a:cs typeface="Arial "/>
                <a:sym typeface="Arial "/>
              </a:defRPr>
            </a:lvl3pPr>
            <a:lvl4pPr marR="0" lvl="3" algn="l" rtl="0">
              <a:spcBef>
                <a:spcPts val="0"/>
              </a:spcBef>
              <a:spcAft>
                <a:spcPts val="0"/>
              </a:spcAft>
              <a:buSzPts val="1400"/>
              <a:buNone/>
              <a:defRPr sz="1800" b="0" i="0" u="none" strike="noStrike" cap="none">
                <a:solidFill>
                  <a:schemeClr val="dk1"/>
                </a:solidFill>
                <a:latin typeface="Arial "/>
                <a:ea typeface="Arial "/>
                <a:cs typeface="Arial "/>
                <a:sym typeface="Arial "/>
              </a:defRPr>
            </a:lvl4pPr>
            <a:lvl5pPr marR="0" lvl="4" algn="l" rtl="0">
              <a:spcBef>
                <a:spcPts val="0"/>
              </a:spcBef>
              <a:spcAft>
                <a:spcPts val="0"/>
              </a:spcAft>
              <a:buSzPts val="1400"/>
              <a:buNone/>
              <a:defRPr sz="1800" b="0" i="0" u="none" strike="noStrike" cap="none">
                <a:solidFill>
                  <a:schemeClr val="dk1"/>
                </a:solidFill>
                <a:latin typeface="Arial "/>
                <a:ea typeface="Arial "/>
                <a:cs typeface="Arial "/>
                <a:sym typeface="Arial "/>
              </a:defRPr>
            </a:lvl5pPr>
            <a:lvl6pPr marR="0" lvl="5" algn="l" rtl="0">
              <a:spcBef>
                <a:spcPts val="0"/>
              </a:spcBef>
              <a:spcAft>
                <a:spcPts val="0"/>
              </a:spcAft>
              <a:buSzPts val="1400"/>
              <a:buNone/>
              <a:defRPr sz="1800" b="0" i="0" u="none" strike="noStrike" cap="none">
                <a:solidFill>
                  <a:schemeClr val="dk1"/>
                </a:solidFill>
                <a:latin typeface="Arial "/>
                <a:ea typeface="Arial "/>
                <a:cs typeface="Arial "/>
                <a:sym typeface="Arial "/>
              </a:defRPr>
            </a:lvl6pPr>
            <a:lvl7pPr marR="0" lvl="6" algn="l" rtl="0">
              <a:spcBef>
                <a:spcPts val="0"/>
              </a:spcBef>
              <a:spcAft>
                <a:spcPts val="0"/>
              </a:spcAft>
              <a:buSzPts val="1400"/>
              <a:buNone/>
              <a:defRPr sz="1800" b="0" i="0" u="none" strike="noStrike" cap="none">
                <a:solidFill>
                  <a:schemeClr val="dk1"/>
                </a:solidFill>
                <a:latin typeface="Arial "/>
                <a:ea typeface="Arial "/>
                <a:cs typeface="Arial "/>
                <a:sym typeface="Arial "/>
              </a:defRPr>
            </a:lvl7pPr>
            <a:lvl8pPr marR="0" lvl="7" algn="l" rtl="0">
              <a:spcBef>
                <a:spcPts val="0"/>
              </a:spcBef>
              <a:spcAft>
                <a:spcPts val="0"/>
              </a:spcAft>
              <a:buSzPts val="1400"/>
              <a:buNone/>
              <a:defRPr sz="1800" b="0" i="0" u="none" strike="noStrike" cap="none">
                <a:solidFill>
                  <a:schemeClr val="dk1"/>
                </a:solidFill>
                <a:latin typeface="Arial "/>
                <a:ea typeface="Arial "/>
                <a:cs typeface="Arial "/>
                <a:sym typeface="Arial "/>
              </a:defRPr>
            </a:lvl8pPr>
            <a:lvl9pPr marR="0" lvl="8" algn="l" rtl="0">
              <a:spcBef>
                <a:spcPts val="0"/>
              </a:spcBef>
              <a:spcAft>
                <a:spcPts val="0"/>
              </a:spcAft>
              <a:buSzPts val="1400"/>
              <a:buNone/>
              <a:defRPr sz="1800" b="0" i="0" u="none" strike="noStrike" cap="none">
                <a:solidFill>
                  <a:schemeClr val="dk1"/>
                </a:solidFill>
                <a:latin typeface="Arial "/>
                <a:ea typeface="Arial "/>
                <a:cs typeface="Arial "/>
                <a:sym typeface="Arial "/>
              </a:defRPr>
            </a:lvl9pPr>
          </a:lstStyle>
          <a:p>
            <a:endParaRPr/>
          </a:p>
        </p:txBody>
      </p:sp>
      <p:sp>
        <p:nvSpPr>
          <p:cNvPr id="14" name="Google Shape;14;p24"/>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
              <a:ea typeface="Arial "/>
              <a:cs typeface="Arial "/>
              <a:sym typeface="Arial "/>
            </a:endParaRPr>
          </a:p>
        </p:txBody>
      </p:sp>
      <p:sp>
        <p:nvSpPr>
          <p:cNvPr id="15" name="Google Shape;15;p24"/>
          <p:cNvSpPr txBox="1">
            <a:spLocks noGrp="1"/>
          </p:cNvSpPr>
          <p:nvPr>
            <p:ph type="sldNum" idx="12"/>
          </p:nvPr>
        </p:nvSpPr>
        <p:spPr>
          <a:xfrm>
            <a:off x="11453346" y="6174902"/>
            <a:ext cx="35711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1" u="none" strike="noStrike" cap="none">
                <a:solidFill>
                  <a:schemeClr val="dk2"/>
                </a:solidFill>
                <a:latin typeface="Arial "/>
                <a:ea typeface="Arial "/>
                <a:cs typeface="Arial "/>
                <a:sym typeface="Arial "/>
              </a:defRPr>
            </a:lvl1pPr>
            <a:lvl2pPr marL="0" marR="0" lvl="1" indent="0" algn="r" rtl="0">
              <a:spcBef>
                <a:spcPts val="0"/>
              </a:spcBef>
              <a:buNone/>
              <a:defRPr sz="1000" b="0" i="1" u="none" strike="noStrike" cap="none">
                <a:solidFill>
                  <a:schemeClr val="dk2"/>
                </a:solidFill>
                <a:latin typeface="Arial "/>
                <a:ea typeface="Arial "/>
                <a:cs typeface="Arial "/>
                <a:sym typeface="Arial "/>
              </a:defRPr>
            </a:lvl2pPr>
            <a:lvl3pPr marL="0" marR="0" lvl="2" indent="0" algn="r" rtl="0">
              <a:spcBef>
                <a:spcPts val="0"/>
              </a:spcBef>
              <a:buNone/>
              <a:defRPr sz="1000" b="0" i="1" u="none" strike="noStrike" cap="none">
                <a:solidFill>
                  <a:schemeClr val="dk2"/>
                </a:solidFill>
                <a:latin typeface="Arial "/>
                <a:ea typeface="Arial "/>
                <a:cs typeface="Arial "/>
                <a:sym typeface="Arial "/>
              </a:defRPr>
            </a:lvl3pPr>
            <a:lvl4pPr marL="0" marR="0" lvl="3" indent="0" algn="r" rtl="0">
              <a:spcBef>
                <a:spcPts val="0"/>
              </a:spcBef>
              <a:buNone/>
              <a:defRPr sz="1000" b="0" i="1" u="none" strike="noStrike" cap="none">
                <a:solidFill>
                  <a:schemeClr val="dk2"/>
                </a:solidFill>
                <a:latin typeface="Arial "/>
                <a:ea typeface="Arial "/>
                <a:cs typeface="Arial "/>
                <a:sym typeface="Arial "/>
              </a:defRPr>
            </a:lvl4pPr>
            <a:lvl5pPr marL="0" marR="0" lvl="4" indent="0" algn="r" rtl="0">
              <a:spcBef>
                <a:spcPts val="0"/>
              </a:spcBef>
              <a:buNone/>
              <a:defRPr sz="1000" b="0" i="1" u="none" strike="noStrike" cap="none">
                <a:solidFill>
                  <a:schemeClr val="dk2"/>
                </a:solidFill>
                <a:latin typeface="Arial "/>
                <a:ea typeface="Arial "/>
                <a:cs typeface="Arial "/>
                <a:sym typeface="Arial "/>
              </a:defRPr>
            </a:lvl5pPr>
            <a:lvl6pPr marL="0" marR="0" lvl="5" indent="0" algn="r" rtl="0">
              <a:spcBef>
                <a:spcPts val="0"/>
              </a:spcBef>
              <a:buNone/>
              <a:defRPr sz="1000" b="0" i="1" u="none" strike="noStrike" cap="none">
                <a:solidFill>
                  <a:schemeClr val="dk2"/>
                </a:solidFill>
                <a:latin typeface="Arial "/>
                <a:ea typeface="Arial "/>
                <a:cs typeface="Arial "/>
                <a:sym typeface="Arial "/>
              </a:defRPr>
            </a:lvl6pPr>
            <a:lvl7pPr marL="0" marR="0" lvl="6" indent="0" algn="r" rtl="0">
              <a:spcBef>
                <a:spcPts val="0"/>
              </a:spcBef>
              <a:buNone/>
              <a:defRPr sz="1000" b="0" i="1" u="none" strike="noStrike" cap="none">
                <a:solidFill>
                  <a:schemeClr val="dk2"/>
                </a:solidFill>
                <a:latin typeface="Arial "/>
                <a:ea typeface="Arial "/>
                <a:cs typeface="Arial "/>
                <a:sym typeface="Arial "/>
              </a:defRPr>
            </a:lvl7pPr>
            <a:lvl8pPr marL="0" marR="0" lvl="7" indent="0" algn="r" rtl="0">
              <a:spcBef>
                <a:spcPts val="0"/>
              </a:spcBef>
              <a:buNone/>
              <a:defRPr sz="1000" b="0" i="1" u="none" strike="noStrike" cap="none">
                <a:solidFill>
                  <a:schemeClr val="dk2"/>
                </a:solidFill>
                <a:latin typeface="Arial "/>
                <a:ea typeface="Arial "/>
                <a:cs typeface="Arial "/>
                <a:sym typeface="Arial "/>
              </a:defRPr>
            </a:lvl8pPr>
            <a:lvl9pPr marL="0" marR="0" lvl="8" indent="0" algn="r" rtl="0">
              <a:spcBef>
                <a:spcPts val="0"/>
              </a:spcBef>
              <a:buNone/>
              <a:defRPr sz="1000" b="0" i="1" u="none" strike="noStrike" cap="none">
                <a:solidFill>
                  <a:schemeClr val="dk2"/>
                </a:solidFill>
                <a:latin typeface="Arial "/>
                <a:ea typeface="Arial "/>
                <a:cs typeface="Arial "/>
                <a:sym typeface="Arial "/>
              </a:defRPr>
            </a:lvl9pPr>
          </a:lstStyle>
          <a:p>
            <a:pPr marL="0" lvl="0" indent="0" algn="r" rtl="0">
              <a:spcBef>
                <a:spcPts val="0"/>
              </a:spcBef>
              <a:spcAft>
                <a:spcPts val="0"/>
              </a:spcAft>
              <a:buNone/>
            </a:pPr>
            <a:fld id="{00000000-1234-1234-1234-123412341234}" type="slidenum">
              <a:rPr lang="es-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hyperlink" Target="https://earthquake.usgs.gov/earthquakes/search/"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 descr="Rectángulo azul"/>
          <p:cNvSpPr/>
          <p:nvPr/>
        </p:nvSpPr>
        <p:spPr>
          <a:xfrm>
            <a:off x="0" y="0"/>
            <a:ext cx="12188952" cy="6858000"/>
          </a:xfrm>
          <a:prstGeom prst="rect">
            <a:avLst/>
          </a:prstGeom>
          <a:blipFill rotWithShape="1">
            <a:blip r:embed="rId3">
              <a:alphaModFix/>
            </a:blip>
            <a:stretch>
              <a:fillRect l="-11" r="-10"/>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u="none" strike="noStrike" cap="none">
              <a:solidFill>
                <a:schemeClr val="dk1"/>
              </a:solidFill>
              <a:latin typeface="Arial "/>
              <a:ea typeface="Arial "/>
              <a:cs typeface="Arial "/>
              <a:sym typeface="Arial "/>
            </a:endParaRPr>
          </a:p>
        </p:txBody>
      </p:sp>
      <p:sp>
        <p:nvSpPr>
          <p:cNvPr id="138" name="Google Shape;138;p1" descr="Personas con documentos"/>
          <p:cNvSpPr/>
          <p:nvPr/>
        </p:nvSpPr>
        <p:spPr>
          <a:xfrm>
            <a:off x="1270" y="0"/>
            <a:ext cx="1218946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chemeClr val="dk2">
              <a:alpha val="69803"/>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u="none" strike="noStrike" cap="none">
              <a:solidFill>
                <a:schemeClr val="dk1"/>
              </a:solidFill>
              <a:latin typeface="Arial "/>
              <a:ea typeface="Arial "/>
              <a:cs typeface="Arial "/>
              <a:sym typeface="Arial "/>
            </a:endParaRPr>
          </a:p>
        </p:txBody>
      </p:sp>
      <p:sp>
        <p:nvSpPr>
          <p:cNvPr id="139" name="Google Shape;139;p1"/>
          <p:cNvSpPr txBox="1">
            <a:spLocks noGrp="1"/>
          </p:cNvSpPr>
          <p:nvPr>
            <p:ph type="ctrTitle"/>
          </p:nvPr>
        </p:nvSpPr>
        <p:spPr>
          <a:xfrm>
            <a:off x="1524000" y="2008518"/>
            <a:ext cx="9144000" cy="2128049"/>
          </a:xfrm>
          <a:prstGeom prst="rect">
            <a:avLst/>
          </a:prstGeom>
          <a:noFill/>
          <a:ln>
            <a:noFill/>
          </a:ln>
        </p:spPr>
        <p:txBody>
          <a:bodyPr spcFirstLastPara="1" wrap="square" lIns="91425" tIns="45700" rIns="91425" bIns="45700" anchor="b" anchorCtr="0">
            <a:normAutofit/>
          </a:bodyPr>
          <a:lstStyle/>
          <a:p>
            <a:pPr marL="0" lvl="0" indent="0" algn="ctr" rtl="0">
              <a:lnSpc>
                <a:spcPct val="125000"/>
              </a:lnSpc>
              <a:spcBef>
                <a:spcPts val="0"/>
              </a:spcBef>
              <a:spcAft>
                <a:spcPts val="0"/>
              </a:spcAft>
              <a:buClr>
                <a:schemeClr val="lt1"/>
              </a:buClr>
              <a:buSzPts val="5000"/>
              <a:buFont typeface="Gill Sans"/>
              <a:buNone/>
            </a:pPr>
            <a:r>
              <a:rPr lang="es-ES" sz="5000">
                <a:solidFill>
                  <a:schemeClr val="lt1"/>
                </a:solidFill>
                <a:latin typeface="Gill Sans"/>
                <a:ea typeface="Gill Sans"/>
                <a:cs typeface="Gill Sans"/>
                <a:sym typeface="Gill Sans"/>
              </a:rPr>
              <a:t>Project 1- Data </a:t>
            </a:r>
            <a:r>
              <a:rPr lang="es-ES" sz="5000">
                <a:latin typeface="Gill Sans"/>
                <a:ea typeface="Gill Sans"/>
                <a:cs typeface="Gill Sans"/>
                <a:sym typeface="Gill Sans"/>
              </a:rPr>
              <a:t>A</a:t>
            </a:r>
            <a:r>
              <a:rPr lang="es-ES" sz="5000">
                <a:solidFill>
                  <a:schemeClr val="lt1"/>
                </a:solidFill>
                <a:latin typeface="Gill Sans"/>
                <a:ea typeface="Gill Sans"/>
                <a:cs typeface="Gill Sans"/>
                <a:sym typeface="Gill Sans"/>
              </a:rPr>
              <a:t>nalytics</a:t>
            </a:r>
            <a:br>
              <a:rPr lang="es-ES" sz="5000">
                <a:solidFill>
                  <a:schemeClr val="lt1"/>
                </a:solidFill>
                <a:latin typeface="Gill Sans"/>
                <a:ea typeface="Gill Sans"/>
                <a:cs typeface="Gill Sans"/>
                <a:sym typeface="Gill Sans"/>
              </a:rPr>
            </a:br>
            <a:r>
              <a:rPr lang="es-ES" sz="5000">
                <a:latin typeface="Gill Sans"/>
                <a:ea typeface="Gill Sans"/>
                <a:cs typeface="Gill Sans"/>
                <a:sym typeface="Gill Sans"/>
              </a:rPr>
              <a:t>Turkey Earthquakes</a:t>
            </a:r>
            <a:endParaRPr sz="5000">
              <a:solidFill>
                <a:schemeClr val="lt1"/>
              </a:solidFill>
              <a:latin typeface="Gill Sans"/>
              <a:ea typeface="Gill Sans"/>
              <a:cs typeface="Gill Sans"/>
              <a:sym typeface="Gill Sans"/>
            </a:endParaRPr>
          </a:p>
        </p:txBody>
      </p:sp>
      <p:sp>
        <p:nvSpPr>
          <p:cNvPr id="140" name="Google Shape;140;p1"/>
          <p:cNvSpPr txBox="1">
            <a:spLocks noGrp="1"/>
          </p:cNvSpPr>
          <p:nvPr>
            <p:ph type="subTitle" idx="1"/>
          </p:nvPr>
        </p:nvSpPr>
        <p:spPr>
          <a:xfrm>
            <a:off x="3854824" y="4221162"/>
            <a:ext cx="4185176" cy="882001"/>
          </a:xfrm>
          <a:prstGeom prst="rect">
            <a:avLst/>
          </a:prstGeom>
          <a:solidFill>
            <a:schemeClr val="accent2">
              <a:alpha val="89803"/>
            </a:schemeClr>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2500"/>
              <a:buNone/>
            </a:pPr>
            <a:r>
              <a:rPr lang="es-ES" sz="2500" b="1" i="1">
                <a:solidFill>
                  <a:schemeClr val="accent1"/>
                </a:solidFill>
                <a:latin typeface="Arial"/>
                <a:ea typeface="Arial"/>
                <a:cs typeface="Arial"/>
                <a:sym typeface="Arial"/>
              </a:rPr>
              <a:t>Team 2</a:t>
            </a:r>
            <a:endParaRPr/>
          </a:p>
          <a:p>
            <a:pPr marL="0" lvl="0" indent="0" algn="ctr" rtl="0">
              <a:lnSpc>
                <a:spcPct val="90000"/>
              </a:lnSpc>
              <a:spcBef>
                <a:spcPts val="1000"/>
              </a:spcBef>
              <a:spcAft>
                <a:spcPts val="0"/>
              </a:spcAft>
              <a:buClr>
                <a:schemeClr val="accent1"/>
              </a:buClr>
              <a:buSzPts val="2500"/>
              <a:buNone/>
            </a:pPr>
            <a:endParaRPr sz="2500" b="1" i="1">
              <a:solidFill>
                <a:schemeClr val="accent1"/>
              </a:solidFill>
              <a:latin typeface="Arial"/>
              <a:ea typeface="Arial"/>
              <a:cs typeface="Arial"/>
              <a:sym typeface="Arial"/>
            </a:endParaRPr>
          </a:p>
        </p:txBody>
      </p:sp>
      <p:sp>
        <p:nvSpPr>
          <p:cNvPr id="141" name="Google Shape;141;p1" descr="Rectángulo beige"/>
          <p:cNvSpPr/>
          <p:nvPr/>
        </p:nvSpPr>
        <p:spPr>
          <a:xfrm>
            <a:off x="3421769" y="3229869"/>
            <a:ext cx="5364000" cy="0"/>
          </a:xfrm>
          <a:custGeom>
            <a:avLst/>
            <a:gdLst/>
            <a:ahLst/>
            <a:cxnLst/>
            <a:rect l="l" t="t" r="r" b="b"/>
            <a:pathLst>
              <a:path w="3935729" h="120000" extrusionOk="0">
                <a:moveTo>
                  <a:pt x="0" y="0"/>
                </a:moveTo>
                <a:lnTo>
                  <a:pt x="3935349"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b="0" i="0" u="none" strike="noStrike" cap="none">
              <a:solidFill>
                <a:schemeClr val="dk1"/>
              </a:solidFill>
              <a:latin typeface="Arial "/>
              <a:ea typeface="Arial "/>
              <a:cs typeface="Arial "/>
              <a:sym typeface="Arial "/>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25c23ddadc7_0_25"/>
          <p:cNvSpPr txBox="1"/>
          <p:nvPr/>
        </p:nvSpPr>
        <p:spPr>
          <a:xfrm>
            <a:off x="0" y="50000"/>
            <a:ext cx="10812000" cy="2151600"/>
          </a:xfrm>
          <a:prstGeom prst="rect">
            <a:avLst/>
          </a:prstGeom>
          <a:solidFill>
            <a:schemeClr val="accent2"/>
          </a:solidFill>
          <a:ln>
            <a:noFill/>
          </a:ln>
        </p:spPr>
        <p:txBody>
          <a:bodyPr spcFirstLastPara="1" wrap="square" lIns="1548000" tIns="2160000" rIns="91425" bIns="45700" anchor="t" anchorCtr="0">
            <a:normAutofit fontScale="25000" lnSpcReduction="20000"/>
          </a:bodyPr>
          <a:lstStyle/>
          <a:p>
            <a:pPr marL="0" marR="5080" lvl="0" indent="0" algn="l" rtl="0">
              <a:lnSpc>
                <a:spcPct val="90000"/>
              </a:lnSpc>
              <a:spcBef>
                <a:spcPts val="1000"/>
              </a:spcBef>
              <a:spcAft>
                <a:spcPts val="0"/>
              </a:spcAft>
              <a:buClr>
                <a:srgbClr val="DEEFF2"/>
              </a:buClr>
              <a:buSzPct val="100000"/>
              <a:buFont typeface="Arial"/>
              <a:buNone/>
            </a:pPr>
            <a:endParaRPr sz="2500" b="1" i="1">
              <a:solidFill>
                <a:srgbClr val="DEEFF2"/>
              </a:solidFill>
              <a:latin typeface="Arial "/>
              <a:ea typeface="Arial "/>
              <a:cs typeface="Arial "/>
              <a:sym typeface="Arial "/>
            </a:endParaRPr>
          </a:p>
          <a:p>
            <a:pPr marL="0" marR="0" lvl="0" indent="0" algn="l" rtl="0">
              <a:lnSpc>
                <a:spcPct val="125000"/>
              </a:lnSpc>
              <a:spcBef>
                <a:spcPts val="1000"/>
              </a:spcBef>
              <a:spcAft>
                <a:spcPts val="0"/>
              </a:spcAft>
              <a:buClr>
                <a:srgbClr val="3F3F3F"/>
              </a:buClr>
              <a:buSzPct val="100000"/>
              <a:buFont typeface="Arial"/>
              <a:buNone/>
            </a:pPr>
            <a:endParaRPr sz="2500" b="1">
              <a:solidFill>
                <a:schemeClr val="lt2"/>
              </a:solidFill>
              <a:latin typeface="Arial "/>
              <a:ea typeface="Arial "/>
              <a:cs typeface="Arial "/>
              <a:sym typeface="Arial "/>
            </a:endParaRPr>
          </a:p>
        </p:txBody>
      </p:sp>
      <p:sp>
        <p:nvSpPr>
          <p:cNvPr id="285" name="Google Shape;285;g25c23ddadc7_0_25"/>
          <p:cNvSpPr txBox="1">
            <a:spLocks noGrp="1"/>
          </p:cNvSpPr>
          <p:nvPr>
            <p:ph type="title"/>
          </p:nvPr>
        </p:nvSpPr>
        <p:spPr>
          <a:xfrm>
            <a:off x="359700" y="268401"/>
            <a:ext cx="4859100" cy="1714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61290"/>
              <a:buFont typeface="Gill Sans"/>
              <a:buNone/>
            </a:pPr>
            <a:r>
              <a:rPr lang="es-ES" sz="3100">
                <a:solidFill>
                  <a:schemeClr val="lt1"/>
                </a:solidFill>
              </a:rPr>
              <a:t>The Seismic activity of February 2023 contrasted with the activity</a:t>
            </a:r>
            <a:endParaRPr sz="3100">
              <a:solidFill>
                <a:schemeClr val="lt1"/>
              </a:solidFill>
            </a:endParaRPr>
          </a:p>
          <a:p>
            <a:pPr marL="0" lvl="0" indent="0" algn="l" rtl="0">
              <a:lnSpc>
                <a:spcPct val="90000"/>
              </a:lnSpc>
              <a:spcBef>
                <a:spcPts val="0"/>
              </a:spcBef>
              <a:spcAft>
                <a:spcPts val="0"/>
              </a:spcAft>
              <a:buClr>
                <a:schemeClr val="lt1"/>
              </a:buClr>
              <a:buSzPct val="161290"/>
              <a:buFont typeface="Gill Sans"/>
              <a:buNone/>
            </a:pPr>
            <a:r>
              <a:rPr lang="es-ES" sz="3100">
                <a:solidFill>
                  <a:schemeClr val="lt1"/>
                </a:solidFill>
              </a:rPr>
              <a:t>of  a whole year and the rest of 2023 </a:t>
            </a:r>
            <a:endParaRPr sz="1622" b="0"/>
          </a:p>
        </p:txBody>
      </p:sp>
      <p:pic>
        <p:nvPicPr>
          <p:cNvPr id="286" name="Google Shape;286;g25c23ddadc7_0_25"/>
          <p:cNvPicPr preferRelativeResize="0"/>
          <p:nvPr/>
        </p:nvPicPr>
        <p:blipFill rotWithShape="1">
          <a:blip r:embed="rId3">
            <a:alphaModFix/>
          </a:blip>
          <a:srcRect/>
          <a:stretch/>
        </p:blipFill>
        <p:spPr>
          <a:xfrm>
            <a:off x="152400" y="2753395"/>
            <a:ext cx="11887198" cy="3554124"/>
          </a:xfrm>
          <a:prstGeom prst="rect">
            <a:avLst/>
          </a:prstGeom>
          <a:noFill/>
          <a:ln>
            <a:noFill/>
          </a:ln>
        </p:spPr>
      </p:pic>
      <p:sp>
        <p:nvSpPr>
          <p:cNvPr id="287" name="Google Shape;287;g25c23ddadc7_0_25"/>
          <p:cNvSpPr txBox="1">
            <a:spLocks noGrp="1"/>
          </p:cNvSpPr>
          <p:nvPr>
            <p:ph type="title"/>
          </p:nvPr>
        </p:nvSpPr>
        <p:spPr>
          <a:xfrm>
            <a:off x="5952888" y="656622"/>
            <a:ext cx="48591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5000"/>
              <a:buFont typeface="Gill Sans"/>
              <a:buNone/>
            </a:pPr>
            <a:r>
              <a:rPr lang="es-ES" sz="1622" b="0">
                <a:solidFill>
                  <a:schemeClr val="lt1"/>
                </a:solidFill>
              </a:rPr>
              <a:t>The Seismic activity of February 2023 contrasted with the activity of  a whole year and the rest of 2023 </a:t>
            </a:r>
            <a:endParaRPr sz="1622" b="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5"/>
          <p:cNvSpPr txBox="1">
            <a:spLocks noGrp="1"/>
          </p:cNvSpPr>
          <p:nvPr>
            <p:ph type="sldNum" idx="12"/>
          </p:nvPr>
        </p:nvSpPr>
        <p:spPr>
          <a:xfrm>
            <a:off x="11453346"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11</a:t>
            </a:fld>
            <a:endParaRPr/>
          </a:p>
        </p:txBody>
      </p:sp>
      <p:sp>
        <p:nvSpPr>
          <p:cNvPr id="294" name="Google Shape;294;p15" descr="Rectángulo beige"/>
          <p:cNvSpPr/>
          <p:nvPr/>
        </p:nvSpPr>
        <p:spPr>
          <a:xfrm>
            <a:off x="8355283" y="836613"/>
            <a:ext cx="3307960" cy="5184775"/>
          </a:xfrm>
          <a:custGeom>
            <a:avLst/>
            <a:gdLst/>
            <a:ahLst/>
            <a:cxnLst/>
            <a:rect l="l" t="t" r="r" b="b"/>
            <a:pathLst>
              <a:path w="4010659" h="333375" extrusionOk="0">
                <a:moveTo>
                  <a:pt x="0" y="333006"/>
                </a:moveTo>
                <a:lnTo>
                  <a:pt x="4010367" y="333006"/>
                </a:lnTo>
                <a:lnTo>
                  <a:pt x="4010367" y="0"/>
                </a:lnTo>
                <a:lnTo>
                  <a:pt x="0" y="0"/>
                </a:lnTo>
                <a:lnTo>
                  <a:pt x="0" y="333006"/>
                </a:lnTo>
                <a:close/>
              </a:path>
            </a:pathLst>
          </a:custGeom>
          <a:solidFill>
            <a:schemeClr val="accen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
              <a:ea typeface="Arial "/>
              <a:cs typeface="Arial "/>
              <a:sym typeface="Arial "/>
            </a:endParaRPr>
          </a:p>
        </p:txBody>
      </p:sp>
      <p:sp>
        <p:nvSpPr>
          <p:cNvPr id="295" name="Google Shape;295;p15" descr="Rectángulo azul"/>
          <p:cNvSpPr/>
          <p:nvPr/>
        </p:nvSpPr>
        <p:spPr>
          <a:xfrm>
            <a:off x="6226175" y="1"/>
            <a:ext cx="5056205" cy="6857999"/>
          </a:xfrm>
          <a:custGeom>
            <a:avLst/>
            <a:gdLst/>
            <a:ahLst/>
            <a:cxnLst/>
            <a:rect l="l" t="t" r="r" b="b"/>
            <a:pathLst>
              <a:path w="6689725" h="3528060" extrusionOk="0">
                <a:moveTo>
                  <a:pt x="0" y="3527996"/>
                </a:moveTo>
                <a:lnTo>
                  <a:pt x="6689648" y="3527996"/>
                </a:lnTo>
                <a:lnTo>
                  <a:pt x="6689648" y="0"/>
                </a:lnTo>
                <a:lnTo>
                  <a:pt x="0" y="0"/>
                </a:lnTo>
                <a:lnTo>
                  <a:pt x="0" y="3527996"/>
                </a:lnTo>
                <a:close/>
              </a:path>
            </a:pathLst>
          </a:custGeom>
          <a:solidFill>
            <a:schemeClr val="accent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
              <a:ea typeface="Arial "/>
              <a:cs typeface="Arial "/>
              <a:sym typeface="Arial "/>
            </a:endParaRPr>
          </a:p>
        </p:txBody>
      </p:sp>
      <p:sp>
        <p:nvSpPr>
          <p:cNvPr id="296" name="Google Shape;296;p15"/>
          <p:cNvSpPr txBox="1"/>
          <p:nvPr/>
        </p:nvSpPr>
        <p:spPr>
          <a:xfrm>
            <a:off x="6892775" y="3469750"/>
            <a:ext cx="3561900" cy="2863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DEEFF2"/>
              </a:buClr>
              <a:buSzPts val="2000"/>
              <a:buFont typeface="Arial"/>
              <a:buNone/>
            </a:pPr>
            <a:r>
              <a:rPr lang="es-ES" sz="2000" b="1">
                <a:solidFill>
                  <a:srgbClr val="DEEFF2"/>
                </a:solidFill>
                <a:latin typeface="Arial "/>
                <a:ea typeface="Arial "/>
                <a:cs typeface="Arial "/>
                <a:sym typeface="Arial "/>
              </a:rPr>
              <a:t>The main cities in turkey affected by the earthquakes were:</a:t>
            </a:r>
            <a:endParaRPr sz="2000" b="1">
              <a:solidFill>
                <a:srgbClr val="DEEFF2"/>
              </a:solidFill>
              <a:latin typeface="Arial "/>
              <a:ea typeface="Arial "/>
              <a:cs typeface="Arial "/>
              <a:sym typeface="Arial "/>
            </a:endParaRPr>
          </a:p>
          <a:p>
            <a:pPr marL="0" marR="0" lvl="0" indent="0" algn="l" rtl="0">
              <a:lnSpc>
                <a:spcPct val="90000"/>
              </a:lnSpc>
              <a:spcBef>
                <a:spcPts val="0"/>
              </a:spcBef>
              <a:spcAft>
                <a:spcPts val="0"/>
              </a:spcAft>
              <a:buClr>
                <a:srgbClr val="DEEFF2"/>
              </a:buClr>
              <a:buSzPts val="2000"/>
              <a:buFont typeface="Arial"/>
              <a:buNone/>
            </a:pPr>
            <a:endParaRPr sz="2000" b="1">
              <a:solidFill>
                <a:srgbClr val="DEEFF2"/>
              </a:solidFill>
              <a:latin typeface="Arial "/>
              <a:ea typeface="Arial "/>
              <a:cs typeface="Arial "/>
              <a:sym typeface="Arial "/>
            </a:endParaRPr>
          </a:p>
          <a:p>
            <a:pPr marL="457200" marR="0" lvl="0" indent="-355600" algn="l" rtl="0">
              <a:lnSpc>
                <a:spcPct val="90000"/>
              </a:lnSpc>
              <a:spcBef>
                <a:spcPts val="0"/>
              </a:spcBef>
              <a:spcAft>
                <a:spcPts val="0"/>
              </a:spcAft>
              <a:buClr>
                <a:srgbClr val="DEEFF2"/>
              </a:buClr>
              <a:buSzPts val="2000"/>
              <a:buFont typeface="Arial "/>
              <a:buChar char="●"/>
            </a:pPr>
            <a:r>
              <a:rPr lang="es-ES" sz="2000" b="1">
                <a:solidFill>
                  <a:srgbClr val="DEEFF2"/>
                </a:solidFill>
                <a:latin typeface="Arial "/>
                <a:ea typeface="Arial "/>
                <a:cs typeface="Arial "/>
                <a:sym typeface="Arial "/>
              </a:rPr>
              <a:t>Nurdağı</a:t>
            </a:r>
            <a:endParaRPr sz="2000" b="1">
              <a:solidFill>
                <a:srgbClr val="DEEFF2"/>
              </a:solidFill>
              <a:latin typeface="Arial "/>
              <a:ea typeface="Arial "/>
              <a:cs typeface="Arial "/>
              <a:sym typeface="Arial "/>
            </a:endParaRPr>
          </a:p>
          <a:p>
            <a:pPr marL="457200" marR="0" lvl="0" indent="-355600" algn="l" rtl="0">
              <a:lnSpc>
                <a:spcPct val="90000"/>
              </a:lnSpc>
              <a:spcBef>
                <a:spcPts val="0"/>
              </a:spcBef>
              <a:spcAft>
                <a:spcPts val="0"/>
              </a:spcAft>
              <a:buClr>
                <a:srgbClr val="DEEFF2"/>
              </a:buClr>
              <a:buSzPts val="2000"/>
              <a:buFont typeface="Arial "/>
              <a:buChar char="●"/>
            </a:pPr>
            <a:r>
              <a:rPr lang="es-ES" sz="2000" b="1">
                <a:solidFill>
                  <a:srgbClr val="DEEFF2"/>
                </a:solidFill>
                <a:latin typeface="Arial "/>
                <a:ea typeface="Arial "/>
                <a:cs typeface="Arial "/>
                <a:sym typeface="Arial "/>
              </a:rPr>
              <a:t>Ekinözü</a:t>
            </a:r>
            <a:endParaRPr sz="2000" b="1">
              <a:solidFill>
                <a:srgbClr val="DEEFF2"/>
              </a:solidFill>
              <a:latin typeface="Arial "/>
              <a:ea typeface="Arial "/>
              <a:cs typeface="Arial "/>
              <a:sym typeface="Arial "/>
            </a:endParaRPr>
          </a:p>
          <a:p>
            <a:pPr marL="457200" marR="0" lvl="0" indent="-355600" algn="l" rtl="0">
              <a:lnSpc>
                <a:spcPct val="90000"/>
              </a:lnSpc>
              <a:spcBef>
                <a:spcPts val="0"/>
              </a:spcBef>
              <a:spcAft>
                <a:spcPts val="0"/>
              </a:spcAft>
              <a:buClr>
                <a:srgbClr val="DEEFF2"/>
              </a:buClr>
              <a:buSzPts val="2000"/>
              <a:buFont typeface="Arial "/>
              <a:buChar char="●"/>
            </a:pPr>
            <a:r>
              <a:rPr lang="es-ES" sz="2000" b="1">
                <a:solidFill>
                  <a:srgbClr val="DEEFF2"/>
                </a:solidFill>
                <a:latin typeface="Arial "/>
                <a:ea typeface="Arial "/>
                <a:cs typeface="Arial "/>
                <a:sym typeface="Arial "/>
              </a:rPr>
              <a:t>Khane Shur village</a:t>
            </a:r>
            <a:endParaRPr sz="2000" b="1">
              <a:solidFill>
                <a:srgbClr val="DEEFF2"/>
              </a:solidFill>
              <a:latin typeface="Arial "/>
              <a:ea typeface="Arial "/>
              <a:cs typeface="Arial "/>
              <a:sym typeface="Arial "/>
            </a:endParaRPr>
          </a:p>
          <a:p>
            <a:pPr marL="457200" marR="0" lvl="0" indent="-355600" algn="l" rtl="0">
              <a:lnSpc>
                <a:spcPct val="90000"/>
              </a:lnSpc>
              <a:spcBef>
                <a:spcPts val="0"/>
              </a:spcBef>
              <a:spcAft>
                <a:spcPts val="0"/>
              </a:spcAft>
              <a:buClr>
                <a:srgbClr val="DEEFF2"/>
              </a:buClr>
              <a:buSzPts val="2000"/>
              <a:buFont typeface="Arial "/>
              <a:buChar char="●"/>
            </a:pPr>
            <a:r>
              <a:rPr lang="es-ES" sz="2000" b="1">
                <a:solidFill>
                  <a:srgbClr val="DEEFF2"/>
                </a:solidFill>
                <a:latin typeface="Arial "/>
                <a:ea typeface="Arial "/>
                <a:cs typeface="Arial "/>
                <a:sym typeface="Arial "/>
              </a:rPr>
              <a:t>Tuşba</a:t>
            </a:r>
            <a:endParaRPr sz="2000" b="1">
              <a:solidFill>
                <a:srgbClr val="DEEFF2"/>
              </a:solidFill>
              <a:latin typeface="Arial "/>
              <a:ea typeface="Arial "/>
              <a:cs typeface="Arial "/>
              <a:sym typeface="Arial "/>
            </a:endParaRPr>
          </a:p>
          <a:p>
            <a:pPr marL="457200" marR="0" lvl="0" indent="-355600" algn="l" rtl="0">
              <a:lnSpc>
                <a:spcPct val="90000"/>
              </a:lnSpc>
              <a:spcBef>
                <a:spcPts val="0"/>
              </a:spcBef>
              <a:spcAft>
                <a:spcPts val="0"/>
              </a:spcAft>
              <a:buClr>
                <a:srgbClr val="DEEFF2"/>
              </a:buClr>
              <a:buSzPts val="2000"/>
              <a:buFont typeface="Arial "/>
              <a:buChar char="●"/>
            </a:pPr>
            <a:r>
              <a:rPr lang="es-ES" sz="2000" b="1">
                <a:solidFill>
                  <a:srgbClr val="DEEFF2"/>
                </a:solidFill>
                <a:latin typeface="Arial "/>
                <a:ea typeface="Arial "/>
                <a:cs typeface="Arial "/>
                <a:sym typeface="Arial "/>
              </a:rPr>
              <a:t>Sivrice</a:t>
            </a:r>
            <a:endParaRPr sz="2000" b="1">
              <a:solidFill>
                <a:srgbClr val="DEEFF2"/>
              </a:solidFill>
              <a:latin typeface="Arial "/>
              <a:ea typeface="Arial "/>
              <a:cs typeface="Arial "/>
              <a:sym typeface="Arial "/>
            </a:endParaRPr>
          </a:p>
          <a:p>
            <a:pPr marL="457200" marR="0" lvl="0" indent="0" algn="l" rtl="0">
              <a:lnSpc>
                <a:spcPct val="90000"/>
              </a:lnSpc>
              <a:spcBef>
                <a:spcPts val="0"/>
              </a:spcBef>
              <a:spcAft>
                <a:spcPts val="0"/>
              </a:spcAft>
              <a:buNone/>
            </a:pPr>
            <a:endParaRPr sz="2000" b="1">
              <a:solidFill>
                <a:srgbClr val="DEEFF2"/>
              </a:solidFill>
              <a:latin typeface="Arial "/>
              <a:ea typeface="Arial "/>
              <a:cs typeface="Arial "/>
              <a:sym typeface="Arial "/>
            </a:endParaRPr>
          </a:p>
        </p:txBody>
      </p:sp>
      <p:sp>
        <p:nvSpPr>
          <p:cNvPr id="297" name="Google Shape;297;p15" descr="Rectángulo beige"/>
          <p:cNvSpPr/>
          <p:nvPr/>
        </p:nvSpPr>
        <p:spPr>
          <a:xfrm rot="10800000" flipH="1">
            <a:off x="6892776" y="2765317"/>
            <a:ext cx="3382961" cy="75600"/>
          </a:xfrm>
          <a:custGeom>
            <a:avLst/>
            <a:gdLst/>
            <a:ahLst/>
            <a:cxnLst/>
            <a:rect l="l" t="t" r="r" b="b"/>
            <a:pathLst>
              <a:path w="2501265" h="120000" extrusionOk="0">
                <a:moveTo>
                  <a:pt x="0" y="0"/>
                </a:moveTo>
                <a:lnTo>
                  <a:pt x="2500883"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
              <a:ea typeface="Arial "/>
              <a:cs typeface="Arial "/>
              <a:sym typeface="Arial "/>
            </a:endParaRPr>
          </a:p>
        </p:txBody>
      </p:sp>
      <p:sp>
        <p:nvSpPr>
          <p:cNvPr id="298" name="Google Shape;298;p15"/>
          <p:cNvSpPr txBox="1">
            <a:spLocks noGrp="1"/>
          </p:cNvSpPr>
          <p:nvPr>
            <p:ph type="title"/>
          </p:nvPr>
        </p:nvSpPr>
        <p:spPr>
          <a:xfrm>
            <a:off x="6368150" y="297425"/>
            <a:ext cx="4914300" cy="2307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Gill Sans"/>
              <a:buNone/>
            </a:pPr>
            <a:r>
              <a:rPr lang="es-ES">
                <a:solidFill>
                  <a:schemeClr val="lt1"/>
                </a:solidFill>
              </a:rPr>
              <a:t>According to the dataset, what period of time did the seismic activity increase in Turkey and which were the main cities or localities affected ?			</a:t>
            </a:r>
            <a:endParaRPr/>
          </a:p>
        </p:txBody>
      </p:sp>
      <p:pic>
        <p:nvPicPr>
          <p:cNvPr id="299" name="Google Shape;299;p15"/>
          <p:cNvPicPr preferRelativeResize="0"/>
          <p:nvPr/>
        </p:nvPicPr>
        <p:blipFill>
          <a:blip r:embed="rId3">
            <a:alphaModFix/>
          </a:blip>
          <a:stretch>
            <a:fillRect/>
          </a:stretch>
        </p:blipFill>
        <p:spPr>
          <a:xfrm>
            <a:off x="304800" y="1205850"/>
            <a:ext cx="5921375" cy="4446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g25c23ddadc7_0_33" descr="Chica con documentos"/>
          <p:cNvPicPr preferRelativeResize="0"/>
          <p:nvPr/>
        </p:nvPicPr>
        <p:blipFill rotWithShape="1">
          <a:blip r:embed="rId3">
            <a:alphaModFix/>
          </a:blip>
          <a:srcRect/>
          <a:stretch/>
        </p:blipFill>
        <p:spPr>
          <a:xfrm>
            <a:off x="1201" y="675"/>
            <a:ext cx="12189600" cy="6856650"/>
          </a:xfrm>
          <a:prstGeom prst="rect">
            <a:avLst/>
          </a:prstGeom>
          <a:noFill/>
          <a:ln>
            <a:noFill/>
          </a:ln>
        </p:spPr>
      </p:pic>
      <p:sp>
        <p:nvSpPr>
          <p:cNvPr id="306" name="Google Shape;306;g25c23ddadc7_0_33"/>
          <p:cNvSpPr txBox="1"/>
          <p:nvPr/>
        </p:nvSpPr>
        <p:spPr>
          <a:xfrm>
            <a:off x="-1" y="1341439"/>
            <a:ext cx="6348300" cy="4140300"/>
          </a:xfrm>
          <a:prstGeom prst="rect">
            <a:avLst/>
          </a:prstGeom>
          <a:solidFill>
            <a:schemeClr val="accent2"/>
          </a:solidFill>
          <a:ln>
            <a:noFill/>
          </a:ln>
        </p:spPr>
        <p:txBody>
          <a:bodyPr spcFirstLastPara="1" wrap="square" lIns="1548000" tIns="2160000" rIns="91425" bIns="45700" anchor="t" anchorCtr="0">
            <a:normAutofit/>
          </a:bodyPr>
          <a:lstStyle/>
          <a:p>
            <a:pPr marL="0" marR="5080" lvl="0" indent="0" algn="l" rtl="0">
              <a:lnSpc>
                <a:spcPct val="90000"/>
              </a:lnSpc>
              <a:spcBef>
                <a:spcPts val="1000"/>
              </a:spcBef>
              <a:spcAft>
                <a:spcPts val="0"/>
              </a:spcAft>
              <a:buClr>
                <a:srgbClr val="DEEFF2"/>
              </a:buClr>
              <a:buSzPts val="2500"/>
              <a:buFont typeface="Arial"/>
              <a:buNone/>
            </a:pPr>
            <a:endParaRPr sz="2500" b="1" i="1">
              <a:solidFill>
                <a:srgbClr val="DEEFF2"/>
              </a:solidFill>
              <a:latin typeface="Arial "/>
              <a:ea typeface="Arial "/>
              <a:cs typeface="Arial "/>
              <a:sym typeface="Arial "/>
            </a:endParaRPr>
          </a:p>
          <a:p>
            <a:pPr marL="0" marR="0" lvl="0" indent="0" algn="l" rtl="0">
              <a:lnSpc>
                <a:spcPct val="125000"/>
              </a:lnSpc>
              <a:spcBef>
                <a:spcPts val="1000"/>
              </a:spcBef>
              <a:spcAft>
                <a:spcPts val="0"/>
              </a:spcAft>
              <a:buClr>
                <a:srgbClr val="3F3F3F"/>
              </a:buClr>
              <a:buSzPts val="2500"/>
              <a:buFont typeface="Arial"/>
              <a:buNone/>
            </a:pPr>
            <a:endParaRPr sz="2500" b="1">
              <a:solidFill>
                <a:schemeClr val="lt2"/>
              </a:solidFill>
              <a:latin typeface="Arial "/>
              <a:ea typeface="Arial "/>
              <a:cs typeface="Arial "/>
              <a:sym typeface="Arial "/>
            </a:endParaRPr>
          </a:p>
        </p:txBody>
      </p:sp>
      <p:sp>
        <p:nvSpPr>
          <p:cNvPr id="307" name="Google Shape;307;g25c23ddadc7_0_33" descr="Rectángulo beige"/>
          <p:cNvSpPr/>
          <p:nvPr/>
        </p:nvSpPr>
        <p:spPr>
          <a:xfrm>
            <a:off x="949865" y="4190301"/>
            <a:ext cx="3312414" cy="0"/>
          </a:xfrm>
          <a:custGeom>
            <a:avLst/>
            <a:gdLst/>
            <a:ahLst/>
            <a:cxnLst/>
            <a:rect l="l" t="t" r="r" b="b"/>
            <a:pathLst>
              <a:path w="4206240" h="120000" extrusionOk="0">
                <a:moveTo>
                  <a:pt x="0" y="0"/>
                </a:moveTo>
                <a:lnTo>
                  <a:pt x="420624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
              <a:ea typeface="Arial "/>
              <a:cs typeface="Arial "/>
              <a:sym typeface="Arial "/>
            </a:endParaRPr>
          </a:p>
        </p:txBody>
      </p:sp>
      <p:sp>
        <p:nvSpPr>
          <p:cNvPr id="308" name="Google Shape;308;g25c23ddadc7_0_33"/>
          <p:cNvSpPr txBox="1">
            <a:spLocks noGrp="1"/>
          </p:cNvSpPr>
          <p:nvPr>
            <p:ph type="title"/>
          </p:nvPr>
        </p:nvSpPr>
        <p:spPr>
          <a:xfrm>
            <a:off x="744588" y="2766221"/>
            <a:ext cx="48591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Gill Sans"/>
              <a:buNone/>
            </a:pPr>
            <a:r>
              <a:rPr lang="es-ES" sz="5000">
                <a:solidFill>
                  <a:schemeClr val="lt1"/>
                </a:solidFill>
              </a:rPr>
              <a:t>¡Speaker 	demonstration!</a:t>
            </a:r>
            <a:endParaRPr sz="5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25c23ddadc7_2_23"/>
          <p:cNvSpPr txBox="1"/>
          <p:nvPr/>
        </p:nvSpPr>
        <p:spPr>
          <a:xfrm>
            <a:off x="-1" y="1341439"/>
            <a:ext cx="6348300" cy="4140300"/>
          </a:xfrm>
          <a:prstGeom prst="rect">
            <a:avLst/>
          </a:prstGeom>
          <a:solidFill>
            <a:schemeClr val="accent2"/>
          </a:solidFill>
          <a:ln>
            <a:noFill/>
          </a:ln>
        </p:spPr>
        <p:txBody>
          <a:bodyPr spcFirstLastPara="1" wrap="square" lIns="1548000" tIns="2160000" rIns="91425" bIns="45700" anchor="t" anchorCtr="0">
            <a:normAutofit/>
          </a:bodyPr>
          <a:lstStyle/>
          <a:p>
            <a:pPr marL="0" marR="5080" lvl="0" indent="0" algn="l" rtl="0">
              <a:lnSpc>
                <a:spcPct val="90000"/>
              </a:lnSpc>
              <a:spcBef>
                <a:spcPts val="1000"/>
              </a:spcBef>
              <a:spcAft>
                <a:spcPts val="0"/>
              </a:spcAft>
              <a:buClr>
                <a:srgbClr val="DEEFF2"/>
              </a:buClr>
              <a:buSzPts val="2500"/>
              <a:buFont typeface="Arial"/>
              <a:buNone/>
            </a:pPr>
            <a:endParaRPr sz="2500" b="1" i="1">
              <a:solidFill>
                <a:srgbClr val="DEEFF2"/>
              </a:solidFill>
              <a:latin typeface="Arial "/>
              <a:ea typeface="Arial "/>
              <a:cs typeface="Arial "/>
              <a:sym typeface="Arial "/>
            </a:endParaRPr>
          </a:p>
          <a:p>
            <a:pPr marL="0" marR="0" lvl="0" indent="0" algn="l" rtl="0">
              <a:lnSpc>
                <a:spcPct val="125000"/>
              </a:lnSpc>
              <a:spcBef>
                <a:spcPts val="1000"/>
              </a:spcBef>
              <a:spcAft>
                <a:spcPts val="0"/>
              </a:spcAft>
              <a:buClr>
                <a:srgbClr val="3F3F3F"/>
              </a:buClr>
              <a:buSzPts val="2500"/>
              <a:buFont typeface="Arial"/>
              <a:buNone/>
            </a:pPr>
            <a:endParaRPr sz="2500" b="1">
              <a:solidFill>
                <a:schemeClr val="lt2"/>
              </a:solidFill>
              <a:latin typeface="Arial "/>
              <a:ea typeface="Arial "/>
              <a:cs typeface="Arial "/>
              <a:sym typeface="Arial "/>
            </a:endParaRPr>
          </a:p>
        </p:txBody>
      </p:sp>
      <p:sp>
        <p:nvSpPr>
          <p:cNvPr id="315" name="Google Shape;315;g25c23ddadc7_2_23"/>
          <p:cNvSpPr txBox="1">
            <a:spLocks noGrp="1"/>
          </p:cNvSpPr>
          <p:nvPr>
            <p:ph type="title"/>
          </p:nvPr>
        </p:nvSpPr>
        <p:spPr>
          <a:xfrm>
            <a:off x="744600" y="1726152"/>
            <a:ext cx="4859100" cy="2000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500"/>
              <a:buFont typeface="Gill Sans"/>
              <a:buNone/>
            </a:pPr>
            <a:r>
              <a:rPr lang="es-ES" sz="2700">
                <a:solidFill>
                  <a:schemeClr val="lt1"/>
                </a:solidFill>
              </a:rPr>
              <a:t>What was the date, time and which specific region of Turkey did the most disastrous earthquake recorded in Turkey according to the dataset?</a:t>
            </a:r>
            <a:endParaRPr sz="2700"/>
          </a:p>
        </p:txBody>
      </p:sp>
      <p:sp>
        <p:nvSpPr>
          <p:cNvPr id="316" name="Google Shape;316;g25c23ddadc7_2_23"/>
          <p:cNvSpPr txBox="1"/>
          <p:nvPr/>
        </p:nvSpPr>
        <p:spPr>
          <a:xfrm>
            <a:off x="1161600" y="3854650"/>
            <a:ext cx="4442100" cy="1325700"/>
          </a:xfrm>
          <a:prstGeom prst="rect">
            <a:avLst/>
          </a:prstGeom>
          <a:solidFill>
            <a:schemeClr val="accen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b="1">
              <a:solidFill>
                <a:schemeClr val="lt1"/>
              </a:solidFill>
              <a:latin typeface="Arial "/>
              <a:ea typeface="Arial "/>
              <a:cs typeface="Arial "/>
              <a:sym typeface="Arial "/>
            </a:endParaRPr>
          </a:p>
          <a:p>
            <a:pPr marL="0" lvl="0" indent="0" algn="l" rtl="0">
              <a:spcBef>
                <a:spcPts val="0"/>
              </a:spcBef>
              <a:spcAft>
                <a:spcPts val="0"/>
              </a:spcAft>
              <a:buNone/>
            </a:pPr>
            <a:r>
              <a:rPr lang="es-ES" sz="1500">
                <a:solidFill>
                  <a:schemeClr val="lt1"/>
                </a:solidFill>
                <a:latin typeface="Arial "/>
                <a:ea typeface="Arial "/>
                <a:cs typeface="Arial "/>
                <a:sym typeface="Arial "/>
              </a:rPr>
              <a:t>The five greatest earthquakes on the richter scale registered in the last 15 years</a:t>
            </a:r>
            <a:endParaRPr sz="1500">
              <a:solidFill>
                <a:schemeClr val="lt1"/>
              </a:solidFill>
              <a:latin typeface="Arial "/>
              <a:ea typeface="Arial "/>
              <a:cs typeface="Arial "/>
              <a:sym typeface="Arial "/>
            </a:endParaRPr>
          </a:p>
        </p:txBody>
      </p:sp>
      <p:pic>
        <p:nvPicPr>
          <p:cNvPr id="317" name="Google Shape;317;g25c23ddadc7_2_23"/>
          <p:cNvPicPr preferRelativeResize="0"/>
          <p:nvPr/>
        </p:nvPicPr>
        <p:blipFill rotWithShape="1">
          <a:blip r:embed="rId3">
            <a:alphaModFix/>
          </a:blip>
          <a:srcRect t="2051" b="2061"/>
          <a:stretch/>
        </p:blipFill>
        <p:spPr>
          <a:xfrm>
            <a:off x="6900099" y="1428750"/>
            <a:ext cx="4914900" cy="40005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25c47a8eb48_2_17"/>
          <p:cNvSpPr txBox="1"/>
          <p:nvPr/>
        </p:nvSpPr>
        <p:spPr>
          <a:xfrm>
            <a:off x="0" y="0"/>
            <a:ext cx="12192000" cy="2201700"/>
          </a:xfrm>
          <a:prstGeom prst="rect">
            <a:avLst/>
          </a:prstGeom>
          <a:solidFill>
            <a:schemeClr val="accent2"/>
          </a:solidFill>
          <a:ln>
            <a:noFill/>
          </a:ln>
        </p:spPr>
        <p:txBody>
          <a:bodyPr spcFirstLastPara="1" wrap="square" lIns="1548000" tIns="2160000" rIns="91425" bIns="45700" anchor="t" anchorCtr="0">
            <a:normAutofit fontScale="25000" lnSpcReduction="20000"/>
          </a:bodyPr>
          <a:lstStyle/>
          <a:p>
            <a:pPr marL="0" marR="5080" lvl="0" indent="0" algn="l" rtl="0">
              <a:lnSpc>
                <a:spcPct val="90000"/>
              </a:lnSpc>
              <a:spcBef>
                <a:spcPts val="1000"/>
              </a:spcBef>
              <a:spcAft>
                <a:spcPts val="0"/>
              </a:spcAft>
              <a:buClr>
                <a:srgbClr val="DEEFF2"/>
              </a:buClr>
              <a:buSzPct val="100000"/>
              <a:buFont typeface="Arial"/>
              <a:buNone/>
            </a:pPr>
            <a:endParaRPr sz="2500" b="1" i="1">
              <a:solidFill>
                <a:srgbClr val="DEEFF2"/>
              </a:solidFill>
              <a:latin typeface="Arial "/>
              <a:ea typeface="Arial "/>
              <a:cs typeface="Arial "/>
              <a:sym typeface="Arial "/>
            </a:endParaRPr>
          </a:p>
          <a:p>
            <a:pPr marL="0" marR="0" lvl="0" indent="0" algn="l" rtl="0">
              <a:lnSpc>
                <a:spcPct val="125000"/>
              </a:lnSpc>
              <a:spcBef>
                <a:spcPts val="1000"/>
              </a:spcBef>
              <a:spcAft>
                <a:spcPts val="0"/>
              </a:spcAft>
              <a:buClr>
                <a:srgbClr val="3F3F3F"/>
              </a:buClr>
              <a:buSzPct val="100000"/>
              <a:buFont typeface="Arial"/>
              <a:buNone/>
            </a:pPr>
            <a:endParaRPr sz="2500" b="1">
              <a:solidFill>
                <a:schemeClr val="lt2"/>
              </a:solidFill>
              <a:latin typeface="Arial "/>
              <a:ea typeface="Arial "/>
              <a:cs typeface="Arial "/>
              <a:sym typeface="Arial "/>
            </a:endParaRPr>
          </a:p>
        </p:txBody>
      </p:sp>
      <p:sp>
        <p:nvSpPr>
          <p:cNvPr id="324" name="Google Shape;324;g25c47a8eb48_2_17"/>
          <p:cNvSpPr txBox="1">
            <a:spLocks noGrp="1"/>
          </p:cNvSpPr>
          <p:nvPr>
            <p:ph type="title"/>
          </p:nvPr>
        </p:nvSpPr>
        <p:spPr>
          <a:xfrm>
            <a:off x="573200" y="191075"/>
            <a:ext cx="10870500" cy="19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61290"/>
              <a:buFont typeface="Gill Sans"/>
              <a:buNone/>
            </a:pPr>
            <a:r>
              <a:rPr lang="es-ES" sz="3100">
                <a:solidFill>
                  <a:schemeClr val="lt1"/>
                </a:solidFill>
              </a:rPr>
              <a:t> What was the date, time and which specific region of Turkey did the most disastrous earthquake recorded in Turkey according to the dataset?</a:t>
            </a:r>
            <a:endParaRPr sz="3100">
              <a:solidFill>
                <a:schemeClr val="lt1"/>
              </a:solidFill>
            </a:endParaRPr>
          </a:p>
          <a:p>
            <a:pPr marL="0" lvl="0" indent="0" algn="l" rtl="0">
              <a:lnSpc>
                <a:spcPct val="90000"/>
              </a:lnSpc>
              <a:spcBef>
                <a:spcPts val="0"/>
              </a:spcBef>
              <a:spcAft>
                <a:spcPts val="0"/>
              </a:spcAft>
              <a:buClr>
                <a:schemeClr val="lt1"/>
              </a:buClr>
              <a:buSzPct val="161290"/>
              <a:buFont typeface="Gill Sans"/>
              <a:buNone/>
            </a:pPr>
            <a:endParaRPr sz="3100">
              <a:solidFill>
                <a:schemeClr val="lt1"/>
              </a:solidFill>
            </a:endParaRPr>
          </a:p>
          <a:p>
            <a:pPr marL="0" lvl="0" indent="0" algn="l" rtl="0">
              <a:lnSpc>
                <a:spcPct val="90000"/>
              </a:lnSpc>
              <a:spcBef>
                <a:spcPts val="0"/>
              </a:spcBef>
              <a:spcAft>
                <a:spcPts val="0"/>
              </a:spcAft>
              <a:buClr>
                <a:schemeClr val="lt1"/>
              </a:buClr>
              <a:buSzPct val="290322"/>
              <a:buFont typeface="Gill Sans"/>
              <a:buNone/>
            </a:pPr>
            <a:r>
              <a:rPr lang="es-ES" sz="1722" b="0">
                <a:solidFill>
                  <a:schemeClr val="lt1"/>
                </a:solidFill>
                <a:latin typeface="Arial "/>
                <a:ea typeface="Arial "/>
                <a:cs typeface="Arial "/>
                <a:sym typeface="Arial "/>
              </a:rPr>
              <a:t>According to the dataset, the region of Turkey with the most destructive earthquake was the province of Gaziantep</a:t>
            </a:r>
            <a:endParaRPr sz="1722" b="0">
              <a:solidFill>
                <a:schemeClr val="lt1"/>
              </a:solidFill>
              <a:latin typeface="Arial "/>
              <a:ea typeface="Arial "/>
              <a:cs typeface="Arial "/>
              <a:sym typeface="Arial "/>
            </a:endParaRPr>
          </a:p>
        </p:txBody>
      </p:sp>
      <p:pic>
        <p:nvPicPr>
          <p:cNvPr id="325" name="Google Shape;325;g25c47a8eb48_2_17"/>
          <p:cNvPicPr preferRelativeResize="0"/>
          <p:nvPr/>
        </p:nvPicPr>
        <p:blipFill>
          <a:blip r:embed="rId3">
            <a:alphaModFix/>
          </a:blip>
          <a:stretch>
            <a:fillRect/>
          </a:stretch>
        </p:blipFill>
        <p:spPr>
          <a:xfrm>
            <a:off x="2011893" y="3037925"/>
            <a:ext cx="7993107" cy="3276600"/>
          </a:xfrm>
          <a:prstGeom prst="rect">
            <a:avLst/>
          </a:prstGeom>
          <a:noFill/>
          <a:ln>
            <a:noFill/>
          </a:ln>
        </p:spPr>
      </p:pic>
      <p:pic>
        <p:nvPicPr>
          <p:cNvPr id="326" name="Google Shape;326;g25c47a8eb48_2_17"/>
          <p:cNvPicPr preferRelativeResize="0"/>
          <p:nvPr/>
        </p:nvPicPr>
        <p:blipFill>
          <a:blip r:embed="rId4">
            <a:alphaModFix/>
          </a:blip>
          <a:stretch>
            <a:fillRect/>
          </a:stretch>
        </p:blipFill>
        <p:spPr>
          <a:xfrm>
            <a:off x="170175" y="2361800"/>
            <a:ext cx="4032311" cy="676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g25c23ddadc7_0_41" descr="Chica con documentos"/>
          <p:cNvPicPr preferRelativeResize="0"/>
          <p:nvPr/>
        </p:nvPicPr>
        <p:blipFill rotWithShape="1">
          <a:blip r:embed="rId3">
            <a:alphaModFix/>
          </a:blip>
          <a:srcRect/>
          <a:stretch/>
        </p:blipFill>
        <p:spPr>
          <a:xfrm>
            <a:off x="1201" y="675"/>
            <a:ext cx="12189600" cy="6856650"/>
          </a:xfrm>
          <a:prstGeom prst="rect">
            <a:avLst/>
          </a:prstGeom>
          <a:noFill/>
          <a:ln>
            <a:noFill/>
          </a:ln>
        </p:spPr>
      </p:pic>
      <p:sp>
        <p:nvSpPr>
          <p:cNvPr id="333" name="Google Shape;333;g25c23ddadc7_0_41"/>
          <p:cNvSpPr txBox="1"/>
          <p:nvPr/>
        </p:nvSpPr>
        <p:spPr>
          <a:xfrm>
            <a:off x="-1" y="1341439"/>
            <a:ext cx="6348300" cy="4140300"/>
          </a:xfrm>
          <a:prstGeom prst="rect">
            <a:avLst/>
          </a:prstGeom>
          <a:solidFill>
            <a:schemeClr val="accent2"/>
          </a:solidFill>
          <a:ln>
            <a:noFill/>
          </a:ln>
        </p:spPr>
        <p:txBody>
          <a:bodyPr spcFirstLastPara="1" wrap="square" lIns="1548000" tIns="2160000" rIns="91425" bIns="45700" anchor="t" anchorCtr="0">
            <a:normAutofit/>
          </a:bodyPr>
          <a:lstStyle/>
          <a:p>
            <a:pPr marL="0" marR="5080" lvl="0" indent="0" algn="l" rtl="0">
              <a:lnSpc>
                <a:spcPct val="90000"/>
              </a:lnSpc>
              <a:spcBef>
                <a:spcPts val="1000"/>
              </a:spcBef>
              <a:spcAft>
                <a:spcPts val="0"/>
              </a:spcAft>
              <a:buClr>
                <a:srgbClr val="DEEFF2"/>
              </a:buClr>
              <a:buSzPts val="2500"/>
              <a:buFont typeface="Arial"/>
              <a:buNone/>
            </a:pPr>
            <a:endParaRPr sz="2500" b="1" i="1">
              <a:solidFill>
                <a:srgbClr val="DEEFF2"/>
              </a:solidFill>
              <a:latin typeface="Arial "/>
              <a:ea typeface="Arial "/>
              <a:cs typeface="Arial "/>
              <a:sym typeface="Arial "/>
            </a:endParaRPr>
          </a:p>
          <a:p>
            <a:pPr marL="0" marR="0" lvl="0" indent="0" algn="l" rtl="0">
              <a:lnSpc>
                <a:spcPct val="125000"/>
              </a:lnSpc>
              <a:spcBef>
                <a:spcPts val="1000"/>
              </a:spcBef>
              <a:spcAft>
                <a:spcPts val="0"/>
              </a:spcAft>
              <a:buClr>
                <a:srgbClr val="3F3F3F"/>
              </a:buClr>
              <a:buSzPts val="2500"/>
              <a:buFont typeface="Arial"/>
              <a:buNone/>
            </a:pPr>
            <a:endParaRPr sz="2500" b="1">
              <a:solidFill>
                <a:schemeClr val="lt2"/>
              </a:solidFill>
              <a:latin typeface="Arial "/>
              <a:ea typeface="Arial "/>
              <a:cs typeface="Arial "/>
              <a:sym typeface="Arial "/>
            </a:endParaRPr>
          </a:p>
        </p:txBody>
      </p:sp>
      <p:sp>
        <p:nvSpPr>
          <p:cNvPr id="334" name="Google Shape;334;g25c23ddadc7_0_41" descr="Rectángulo beige"/>
          <p:cNvSpPr/>
          <p:nvPr/>
        </p:nvSpPr>
        <p:spPr>
          <a:xfrm>
            <a:off x="949865" y="4190301"/>
            <a:ext cx="3312414" cy="0"/>
          </a:xfrm>
          <a:custGeom>
            <a:avLst/>
            <a:gdLst/>
            <a:ahLst/>
            <a:cxnLst/>
            <a:rect l="l" t="t" r="r" b="b"/>
            <a:pathLst>
              <a:path w="4206240" h="120000" extrusionOk="0">
                <a:moveTo>
                  <a:pt x="0" y="0"/>
                </a:moveTo>
                <a:lnTo>
                  <a:pt x="420624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
              <a:ea typeface="Arial "/>
              <a:cs typeface="Arial "/>
              <a:sym typeface="Arial "/>
            </a:endParaRPr>
          </a:p>
        </p:txBody>
      </p:sp>
      <p:sp>
        <p:nvSpPr>
          <p:cNvPr id="335" name="Google Shape;335;g25c23ddadc7_0_41"/>
          <p:cNvSpPr txBox="1">
            <a:spLocks noGrp="1"/>
          </p:cNvSpPr>
          <p:nvPr>
            <p:ph type="title"/>
          </p:nvPr>
        </p:nvSpPr>
        <p:spPr>
          <a:xfrm>
            <a:off x="744588" y="2766221"/>
            <a:ext cx="48591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Gill Sans"/>
              <a:buNone/>
            </a:pPr>
            <a:r>
              <a:rPr lang="es-ES" sz="5000">
                <a:solidFill>
                  <a:schemeClr val="lt1"/>
                </a:solidFill>
              </a:rPr>
              <a:t>¡Speaker 	demonstration!</a:t>
            </a:r>
            <a:endParaRPr sz="5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25c4e5f0579_0_8"/>
          <p:cNvSpPr txBox="1"/>
          <p:nvPr/>
        </p:nvSpPr>
        <p:spPr>
          <a:xfrm>
            <a:off x="0" y="50000"/>
            <a:ext cx="8728500" cy="2302800"/>
          </a:xfrm>
          <a:prstGeom prst="rect">
            <a:avLst/>
          </a:prstGeom>
          <a:solidFill>
            <a:schemeClr val="accent2"/>
          </a:solidFill>
          <a:ln>
            <a:noFill/>
          </a:ln>
        </p:spPr>
        <p:txBody>
          <a:bodyPr spcFirstLastPara="1" wrap="square" lIns="1548000" tIns="2160000" rIns="91425" bIns="45700" anchor="t" anchorCtr="0">
            <a:normAutofit fontScale="25000" lnSpcReduction="20000"/>
          </a:bodyPr>
          <a:lstStyle/>
          <a:p>
            <a:pPr marL="0" marR="5080" lvl="0" indent="0" algn="l" rtl="0">
              <a:lnSpc>
                <a:spcPct val="90000"/>
              </a:lnSpc>
              <a:spcBef>
                <a:spcPts val="1000"/>
              </a:spcBef>
              <a:spcAft>
                <a:spcPts val="0"/>
              </a:spcAft>
              <a:buClr>
                <a:srgbClr val="DEEFF2"/>
              </a:buClr>
              <a:buSzPct val="100000"/>
              <a:buFont typeface="Arial"/>
              <a:buNone/>
            </a:pPr>
            <a:endParaRPr sz="2500" b="1" i="1">
              <a:solidFill>
                <a:srgbClr val="DEEFF2"/>
              </a:solidFill>
              <a:latin typeface="Arial "/>
              <a:ea typeface="Arial "/>
              <a:cs typeface="Arial "/>
              <a:sym typeface="Arial "/>
            </a:endParaRPr>
          </a:p>
          <a:p>
            <a:pPr marL="0" marR="0" lvl="0" indent="0" algn="l" rtl="0">
              <a:lnSpc>
                <a:spcPct val="125000"/>
              </a:lnSpc>
              <a:spcBef>
                <a:spcPts val="1000"/>
              </a:spcBef>
              <a:spcAft>
                <a:spcPts val="0"/>
              </a:spcAft>
              <a:buClr>
                <a:srgbClr val="3F3F3F"/>
              </a:buClr>
              <a:buSzPct val="100000"/>
              <a:buFont typeface="Arial"/>
              <a:buNone/>
            </a:pPr>
            <a:endParaRPr sz="2500" b="1">
              <a:solidFill>
                <a:schemeClr val="lt2"/>
              </a:solidFill>
              <a:latin typeface="Arial "/>
              <a:ea typeface="Arial "/>
              <a:cs typeface="Arial "/>
              <a:sym typeface="Arial "/>
            </a:endParaRPr>
          </a:p>
        </p:txBody>
      </p:sp>
      <p:sp>
        <p:nvSpPr>
          <p:cNvPr id="342" name="Google Shape;342;g25c4e5f0579_0_8"/>
          <p:cNvSpPr txBox="1">
            <a:spLocks noGrp="1"/>
          </p:cNvSpPr>
          <p:nvPr>
            <p:ph type="title"/>
          </p:nvPr>
        </p:nvSpPr>
        <p:spPr>
          <a:xfrm>
            <a:off x="744607" y="486725"/>
            <a:ext cx="7677900" cy="13257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1D1C1D"/>
              </a:buClr>
              <a:buSzPct val="132110"/>
              <a:buFont typeface="Lato"/>
              <a:buNone/>
            </a:pPr>
            <a:r>
              <a:rPr lang="es-ES" sz="2422" b="0">
                <a:solidFill>
                  <a:schemeClr val="lt1"/>
                </a:solidFill>
                <a:latin typeface="Arial"/>
                <a:ea typeface="Arial"/>
                <a:cs typeface="Arial"/>
                <a:sym typeface="Arial"/>
              </a:rPr>
              <a:t>What was the magnitude of the most devastating earthquake in Turkey's history according to the dataset?</a:t>
            </a:r>
            <a:br>
              <a:rPr lang="es-ES" b="0">
                <a:solidFill>
                  <a:srgbClr val="0055AA"/>
                </a:solidFill>
                <a:latin typeface="Arial"/>
                <a:ea typeface="Arial"/>
                <a:cs typeface="Arial"/>
                <a:sym typeface="Arial"/>
              </a:rPr>
            </a:br>
            <a:endParaRPr sz="3100">
              <a:solidFill>
                <a:schemeClr val="lt1"/>
              </a:solidFill>
            </a:endParaRPr>
          </a:p>
          <a:p>
            <a:pPr marL="0" lvl="0" indent="0" algn="l" rtl="0">
              <a:lnSpc>
                <a:spcPct val="90000"/>
              </a:lnSpc>
              <a:spcBef>
                <a:spcPts val="0"/>
              </a:spcBef>
              <a:spcAft>
                <a:spcPts val="0"/>
              </a:spcAft>
              <a:buClr>
                <a:schemeClr val="lt1"/>
              </a:buClr>
              <a:buSzPct val="319148"/>
              <a:buFont typeface="Gill Sans"/>
              <a:buNone/>
            </a:pPr>
            <a:r>
              <a:rPr lang="es-ES" sz="1566" b="0">
                <a:solidFill>
                  <a:schemeClr val="lt1"/>
                </a:solidFill>
                <a:latin typeface="Courier New"/>
                <a:ea typeface="Courier New"/>
                <a:cs typeface="Courier New"/>
                <a:sym typeface="Courier New"/>
              </a:rPr>
              <a:t>the strongest magnitude is 7.8 the day 2023-02-06T01:17:34.342Z at the depth of 10.0 ,which is considered the most powerful earthquake,  that has occurred in the selected country in relation to the database</a:t>
            </a:r>
            <a:endParaRPr sz="2288" b="0">
              <a:solidFill>
                <a:schemeClr val="lt1"/>
              </a:solidFill>
            </a:endParaRPr>
          </a:p>
        </p:txBody>
      </p:sp>
      <p:pic>
        <p:nvPicPr>
          <p:cNvPr id="343" name="Google Shape;343;g25c4e5f0579_0_8"/>
          <p:cNvPicPr preferRelativeResize="0"/>
          <p:nvPr/>
        </p:nvPicPr>
        <p:blipFill>
          <a:blip r:embed="rId3">
            <a:alphaModFix/>
          </a:blip>
          <a:stretch>
            <a:fillRect/>
          </a:stretch>
        </p:blipFill>
        <p:spPr>
          <a:xfrm>
            <a:off x="152400" y="2540475"/>
            <a:ext cx="11887200" cy="1197272"/>
          </a:xfrm>
          <a:prstGeom prst="rect">
            <a:avLst/>
          </a:prstGeom>
          <a:noFill/>
          <a:ln>
            <a:noFill/>
          </a:ln>
        </p:spPr>
      </p:pic>
      <p:pic>
        <p:nvPicPr>
          <p:cNvPr id="344" name="Google Shape;344;g25c4e5f0579_0_8"/>
          <p:cNvPicPr preferRelativeResize="0"/>
          <p:nvPr/>
        </p:nvPicPr>
        <p:blipFill>
          <a:blip r:embed="rId4">
            <a:alphaModFix/>
          </a:blip>
          <a:stretch>
            <a:fillRect/>
          </a:stretch>
        </p:blipFill>
        <p:spPr>
          <a:xfrm>
            <a:off x="152400" y="3890147"/>
            <a:ext cx="5009703" cy="2815453"/>
          </a:xfrm>
          <a:prstGeom prst="rect">
            <a:avLst/>
          </a:prstGeom>
          <a:noFill/>
          <a:ln>
            <a:noFill/>
          </a:ln>
        </p:spPr>
      </p:pic>
      <p:pic>
        <p:nvPicPr>
          <p:cNvPr id="345" name="Google Shape;345;g25c4e5f0579_0_8"/>
          <p:cNvPicPr preferRelativeResize="0"/>
          <p:nvPr/>
        </p:nvPicPr>
        <p:blipFill>
          <a:blip r:embed="rId5">
            <a:alphaModFix/>
          </a:blip>
          <a:stretch>
            <a:fillRect/>
          </a:stretch>
        </p:blipFill>
        <p:spPr>
          <a:xfrm>
            <a:off x="6773148" y="3925427"/>
            <a:ext cx="4230867" cy="2815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g25c47a8eb48_4_67"/>
          <p:cNvPicPr preferRelativeResize="0"/>
          <p:nvPr/>
        </p:nvPicPr>
        <p:blipFill rotWithShape="1">
          <a:blip r:embed="rId3">
            <a:alphaModFix/>
          </a:blip>
          <a:srcRect t="7798" b="7806"/>
          <a:stretch/>
        </p:blipFill>
        <p:spPr>
          <a:xfrm>
            <a:off x="0" y="0"/>
            <a:ext cx="12192000" cy="6857999"/>
          </a:xfrm>
          <a:prstGeom prst="rect">
            <a:avLst/>
          </a:prstGeom>
          <a:noFill/>
          <a:ln>
            <a:noFill/>
          </a:ln>
        </p:spPr>
      </p:pic>
      <p:sp>
        <p:nvSpPr>
          <p:cNvPr id="352" name="Google Shape;352;g25c47a8eb48_4_67" descr="Rectángulo azul"/>
          <p:cNvSpPr/>
          <p:nvPr/>
        </p:nvSpPr>
        <p:spPr>
          <a:xfrm>
            <a:off x="1275" y="0"/>
            <a:ext cx="1218946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chemeClr val="dk2">
              <a:alpha val="6980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
              <a:ea typeface="Arial "/>
              <a:cs typeface="Arial "/>
              <a:sym typeface="Arial "/>
            </a:endParaRPr>
          </a:p>
        </p:txBody>
      </p:sp>
      <p:sp>
        <p:nvSpPr>
          <p:cNvPr id="353" name="Google Shape;353;g25c47a8eb48_4_67" descr="Óvalo beige"/>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
              <a:ea typeface="Arial "/>
              <a:cs typeface="Arial "/>
              <a:sym typeface="Arial "/>
            </a:endParaRPr>
          </a:p>
        </p:txBody>
      </p:sp>
      <p:sp>
        <p:nvSpPr>
          <p:cNvPr id="354" name="Google Shape;354;g25c47a8eb48_4_67"/>
          <p:cNvSpPr txBox="1">
            <a:spLocks noGrp="1"/>
          </p:cNvSpPr>
          <p:nvPr>
            <p:ph type="title"/>
          </p:nvPr>
        </p:nvSpPr>
        <p:spPr>
          <a:xfrm>
            <a:off x="838127" y="417899"/>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1C1D"/>
              </a:buClr>
              <a:buSzPts val="3200"/>
              <a:buFont typeface="Lato"/>
              <a:buNone/>
            </a:pPr>
            <a:r>
              <a:rPr lang="es-ES">
                <a:solidFill>
                  <a:schemeClr val="lt1"/>
                </a:solidFill>
                <a:latin typeface="Lato"/>
                <a:ea typeface="Lato"/>
                <a:cs typeface="Lato"/>
                <a:sym typeface="Lato"/>
              </a:rPr>
              <a:t>Was the magnitude of the most devastating earthquake recorded in Turkey related to the hypocenter depth?</a:t>
            </a:r>
            <a:endParaRPr>
              <a:solidFill>
                <a:schemeClr val="lt1"/>
              </a:solidFill>
            </a:endParaRPr>
          </a:p>
        </p:txBody>
      </p:sp>
      <p:sp>
        <p:nvSpPr>
          <p:cNvPr id="355" name="Google Shape;355;g25c47a8eb48_4_67"/>
          <p:cNvSpPr txBox="1">
            <a:spLocks noGrp="1"/>
          </p:cNvSpPr>
          <p:nvPr>
            <p:ph type="sldNum" idx="12"/>
          </p:nvPr>
        </p:nvSpPr>
        <p:spPr>
          <a:xfrm>
            <a:off x="11453346" y="6174902"/>
            <a:ext cx="357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17</a:t>
            </a:fld>
            <a:endParaRPr/>
          </a:p>
        </p:txBody>
      </p:sp>
      <p:sp>
        <p:nvSpPr>
          <p:cNvPr id="356" name="Google Shape;356;g25c47a8eb48_4_67" descr="Rectángulo beige"/>
          <p:cNvSpPr/>
          <p:nvPr/>
        </p:nvSpPr>
        <p:spPr>
          <a:xfrm rot="10800000" flipH="1">
            <a:off x="942535" y="1697839"/>
            <a:ext cx="5649020" cy="45600"/>
          </a:xfrm>
          <a:custGeom>
            <a:avLst/>
            <a:gdLst/>
            <a:ahLst/>
            <a:cxnLst/>
            <a:rect l="l" t="t" r="r" b="b"/>
            <a:pathLst>
              <a:path w="3218815" h="120000" extrusionOk="0">
                <a:moveTo>
                  <a:pt x="0" y="0"/>
                </a:moveTo>
                <a:lnTo>
                  <a:pt x="3218395"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
              <a:ea typeface="Arial "/>
              <a:cs typeface="Arial "/>
              <a:sym typeface="Arial "/>
            </a:endParaRPr>
          </a:p>
        </p:txBody>
      </p:sp>
      <p:pic>
        <p:nvPicPr>
          <p:cNvPr id="357" name="Google Shape;357;g25c47a8eb48_4_67"/>
          <p:cNvPicPr preferRelativeResize="0"/>
          <p:nvPr/>
        </p:nvPicPr>
        <p:blipFill>
          <a:blip r:embed="rId4">
            <a:alphaModFix/>
          </a:blip>
          <a:stretch>
            <a:fillRect/>
          </a:stretch>
        </p:blipFill>
        <p:spPr>
          <a:xfrm>
            <a:off x="1790300" y="2106725"/>
            <a:ext cx="9114074" cy="4120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16"/>
          <p:cNvPicPr preferRelativeResize="0">
            <a:picLocks noGrp="1"/>
          </p:cNvPicPr>
          <p:nvPr>
            <p:ph type="pic" idx="2"/>
          </p:nvPr>
        </p:nvPicPr>
        <p:blipFill rotWithShape="1">
          <a:blip r:embed="rId3">
            <a:alphaModFix/>
          </a:blip>
          <a:srcRect t="22578" b="22578"/>
          <a:stretch/>
        </p:blipFill>
        <p:spPr>
          <a:xfrm>
            <a:off x="1200" y="3115388"/>
            <a:ext cx="12189600" cy="3743586"/>
          </a:xfrm>
          <a:prstGeom prst="rect">
            <a:avLst/>
          </a:prstGeom>
          <a:noFill/>
          <a:ln>
            <a:noFill/>
          </a:ln>
        </p:spPr>
      </p:pic>
      <p:sp>
        <p:nvSpPr>
          <p:cNvPr id="364" name="Google Shape;364;p16" descr="Rectángulo azul"/>
          <p:cNvSpPr/>
          <p:nvPr/>
        </p:nvSpPr>
        <p:spPr>
          <a:xfrm>
            <a:off x="1275" y="3118377"/>
            <a:ext cx="12189460" cy="373761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chemeClr val="dk2">
              <a:alpha val="8000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
              <a:ea typeface="Arial "/>
              <a:cs typeface="Arial "/>
              <a:sym typeface="Arial "/>
            </a:endParaRPr>
          </a:p>
        </p:txBody>
      </p:sp>
      <p:sp>
        <p:nvSpPr>
          <p:cNvPr id="365" name="Google Shape;365;p16" descr="Óvalo beige"/>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
              <a:ea typeface="Arial "/>
              <a:cs typeface="Arial "/>
              <a:sym typeface="Arial "/>
            </a:endParaRPr>
          </a:p>
        </p:txBody>
      </p:sp>
      <p:sp>
        <p:nvSpPr>
          <p:cNvPr id="366" name="Google Shape;366;p16"/>
          <p:cNvSpPr txBox="1">
            <a:spLocks noGrp="1"/>
          </p:cNvSpPr>
          <p:nvPr>
            <p:ph type="title"/>
          </p:nvPr>
        </p:nvSpPr>
        <p:spPr>
          <a:xfrm>
            <a:off x="798064" y="361648"/>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3200"/>
              <a:buFont typeface="Gill Sans"/>
              <a:buNone/>
            </a:pPr>
            <a:r>
              <a:rPr lang="es-ES"/>
              <a:t>Violin Plot</a:t>
            </a:r>
            <a:endParaRPr/>
          </a:p>
        </p:txBody>
      </p:sp>
      <p:sp>
        <p:nvSpPr>
          <p:cNvPr id="367" name="Google Shape;367;p16"/>
          <p:cNvSpPr txBox="1">
            <a:spLocks noGrp="1"/>
          </p:cNvSpPr>
          <p:nvPr>
            <p:ph type="body" idx="1"/>
          </p:nvPr>
        </p:nvSpPr>
        <p:spPr>
          <a:xfrm>
            <a:off x="857950" y="2130350"/>
            <a:ext cx="1410300" cy="365100"/>
          </a:xfrm>
          <a:prstGeom prst="rect">
            <a:avLst/>
          </a:prstGeom>
          <a:noFill/>
          <a:ln>
            <a:noFill/>
          </a:ln>
        </p:spPr>
        <p:txBody>
          <a:bodyPr spcFirstLastPara="1" wrap="square" lIns="91425" tIns="45700" rIns="91425" bIns="45700" anchor="b" anchorCtr="0">
            <a:normAutofit lnSpcReduction="20000"/>
          </a:bodyPr>
          <a:lstStyle/>
          <a:p>
            <a:pPr marL="0" lvl="0" indent="0" algn="l" rtl="0">
              <a:lnSpc>
                <a:spcPct val="90000"/>
              </a:lnSpc>
              <a:spcBef>
                <a:spcPts val="0"/>
              </a:spcBef>
              <a:spcAft>
                <a:spcPts val="0"/>
              </a:spcAft>
              <a:buClr>
                <a:schemeClr val="lt1"/>
              </a:buClr>
              <a:buSzPts val="2000"/>
              <a:buNone/>
            </a:pPr>
            <a:r>
              <a:rPr lang="es-ES" sz="2000"/>
              <a:t>¿What is?</a:t>
            </a:r>
            <a:endParaRPr/>
          </a:p>
        </p:txBody>
      </p:sp>
      <p:sp>
        <p:nvSpPr>
          <p:cNvPr id="368" name="Google Shape;368;p16"/>
          <p:cNvSpPr txBox="1">
            <a:spLocks noGrp="1"/>
          </p:cNvSpPr>
          <p:nvPr>
            <p:ph type="body" idx="3"/>
          </p:nvPr>
        </p:nvSpPr>
        <p:spPr>
          <a:xfrm>
            <a:off x="1560875" y="2781425"/>
            <a:ext cx="3287100" cy="1819200"/>
          </a:xfrm>
          <a:prstGeom prst="rect">
            <a:avLst/>
          </a:prstGeom>
          <a:solidFill>
            <a:schemeClr val="lt1"/>
          </a:solidFill>
          <a:ln w="9525" cap="flat" cmpd="sng">
            <a:solidFill>
              <a:srgbClr val="FFD966"/>
            </a:solidFill>
            <a:prstDash val="solid"/>
            <a:round/>
            <a:headEnd type="none" w="sm" len="sm"/>
            <a:tailEnd type="none" w="sm" len="sm"/>
          </a:ln>
        </p:spPr>
        <p:txBody>
          <a:bodyPr spcFirstLastPara="1" wrap="square" lIns="91425" tIns="45700" rIns="91425" bIns="45700" anchor="t" anchorCtr="0">
            <a:noAutofit/>
          </a:bodyPr>
          <a:lstStyle/>
          <a:p>
            <a:pPr marL="228600" lvl="0" indent="0" algn="l" rtl="0">
              <a:lnSpc>
                <a:spcPct val="100000"/>
              </a:lnSpc>
              <a:spcBef>
                <a:spcPts val="600"/>
              </a:spcBef>
              <a:spcAft>
                <a:spcPts val="0"/>
              </a:spcAft>
              <a:buNone/>
            </a:pPr>
            <a:endParaRPr i="1">
              <a:solidFill>
                <a:schemeClr val="dk1"/>
              </a:solidFill>
            </a:endParaRPr>
          </a:p>
          <a:p>
            <a:pPr marL="228600" lvl="0" indent="0" algn="just" rtl="0">
              <a:lnSpc>
                <a:spcPct val="100000"/>
              </a:lnSpc>
              <a:spcBef>
                <a:spcPts val="600"/>
              </a:spcBef>
              <a:spcAft>
                <a:spcPts val="0"/>
              </a:spcAft>
              <a:buNone/>
            </a:pPr>
            <a:r>
              <a:rPr lang="es-ES" i="1">
                <a:solidFill>
                  <a:schemeClr val="dk1"/>
                </a:solidFill>
              </a:rPr>
              <a:t>It is a plot distribution of numeric data for one or more groups (an hybrid of a box plot and a kernel density).</a:t>
            </a:r>
            <a:endParaRPr>
              <a:solidFill>
                <a:schemeClr val="dk1"/>
              </a:solidFill>
            </a:endParaRPr>
          </a:p>
        </p:txBody>
      </p:sp>
      <p:sp>
        <p:nvSpPr>
          <p:cNvPr id="369" name="Google Shape;369;p16"/>
          <p:cNvSpPr txBox="1">
            <a:spLocks noGrp="1"/>
          </p:cNvSpPr>
          <p:nvPr>
            <p:ph type="body" idx="4"/>
          </p:nvPr>
        </p:nvSpPr>
        <p:spPr>
          <a:xfrm>
            <a:off x="5667625" y="2130350"/>
            <a:ext cx="2112600" cy="365100"/>
          </a:xfrm>
          <a:prstGeom prst="rect">
            <a:avLst/>
          </a:prstGeom>
          <a:noFill/>
          <a:ln>
            <a:noFill/>
          </a:ln>
        </p:spPr>
        <p:txBody>
          <a:bodyPr spcFirstLastPara="1" wrap="square" lIns="91425" tIns="45700" rIns="91425" bIns="45700" anchor="b" anchorCtr="0">
            <a:normAutofit lnSpcReduction="20000"/>
          </a:bodyPr>
          <a:lstStyle/>
          <a:p>
            <a:pPr marL="0" lvl="0" indent="0" algn="l" rtl="0">
              <a:spcBef>
                <a:spcPts val="0"/>
              </a:spcBef>
              <a:spcAft>
                <a:spcPts val="0"/>
              </a:spcAft>
              <a:buClr>
                <a:schemeClr val="lt1"/>
              </a:buClr>
              <a:buSzPts val="2000"/>
              <a:buFont typeface="Arial"/>
              <a:buNone/>
            </a:pPr>
            <a:r>
              <a:rPr lang="es-ES" sz="2000"/>
              <a:t>How to read it?</a:t>
            </a:r>
            <a:endParaRPr/>
          </a:p>
        </p:txBody>
      </p:sp>
      <p:sp>
        <p:nvSpPr>
          <p:cNvPr id="370" name="Google Shape;370;p16"/>
          <p:cNvSpPr txBox="1">
            <a:spLocks noGrp="1"/>
          </p:cNvSpPr>
          <p:nvPr>
            <p:ph type="sldNum" idx="12"/>
          </p:nvPr>
        </p:nvSpPr>
        <p:spPr>
          <a:xfrm>
            <a:off x="11453346"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18</a:t>
            </a:fld>
            <a:endParaRPr/>
          </a:p>
        </p:txBody>
      </p:sp>
      <p:sp>
        <p:nvSpPr>
          <p:cNvPr id="371" name="Google Shape;371;p16" descr="Rectángulo beige"/>
          <p:cNvSpPr/>
          <p:nvPr/>
        </p:nvSpPr>
        <p:spPr>
          <a:xfrm>
            <a:off x="915637" y="1337103"/>
            <a:ext cx="4752000" cy="0"/>
          </a:xfrm>
          <a:custGeom>
            <a:avLst/>
            <a:gdLst/>
            <a:ahLst/>
            <a:cxnLst/>
            <a:rect l="l" t="t" r="r" b="b"/>
            <a:pathLst>
              <a:path w="3931920" h="120000" extrusionOk="0">
                <a:moveTo>
                  <a:pt x="0" y="0"/>
                </a:moveTo>
                <a:lnTo>
                  <a:pt x="393192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
              <a:ea typeface="Arial "/>
              <a:cs typeface="Arial "/>
              <a:sym typeface="Arial "/>
            </a:endParaRPr>
          </a:p>
        </p:txBody>
      </p:sp>
      <p:sp>
        <p:nvSpPr>
          <p:cNvPr id="372" name="Google Shape;372;p16"/>
          <p:cNvSpPr txBox="1"/>
          <p:nvPr/>
        </p:nvSpPr>
        <p:spPr>
          <a:xfrm>
            <a:off x="8568793" y="2133184"/>
            <a:ext cx="3429699" cy="823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2000"/>
              <a:buFont typeface="Arial"/>
              <a:buNone/>
            </a:pPr>
            <a:endParaRPr/>
          </a:p>
        </p:txBody>
      </p:sp>
      <p:pic>
        <p:nvPicPr>
          <p:cNvPr id="373" name="Google Shape;373;p16"/>
          <p:cNvPicPr preferRelativeResize="0"/>
          <p:nvPr/>
        </p:nvPicPr>
        <p:blipFill rotWithShape="1">
          <a:blip r:embed="rId4">
            <a:alphaModFix/>
          </a:blip>
          <a:srcRect l="24451" t="5275" r="3631" b="5311"/>
          <a:stretch/>
        </p:blipFill>
        <p:spPr>
          <a:xfrm>
            <a:off x="6940125" y="2781425"/>
            <a:ext cx="4373551" cy="3498949"/>
          </a:xfrm>
          <a:prstGeom prst="rect">
            <a:avLst/>
          </a:prstGeom>
          <a:noFill/>
          <a:ln w="9525" cap="flat" cmpd="sng">
            <a:solidFill>
              <a:srgbClr val="FFD966"/>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18"/>
          <p:cNvPicPr preferRelativeResize="0"/>
          <p:nvPr/>
        </p:nvPicPr>
        <p:blipFill rotWithShape="1">
          <a:blip r:embed="rId3">
            <a:alphaModFix/>
          </a:blip>
          <a:srcRect t="7798" b="7806"/>
          <a:stretch/>
        </p:blipFill>
        <p:spPr>
          <a:xfrm>
            <a:off x="0" y="0"/>
            <a:ext cx="12192000" cy="6857999"/>
          </a:xfrm>
          <a:prstGeom prst="rect">
            <a:avLst/>
          </a:prstGeom>
          <a:noFill/>
          <a:ln>
            <a:noFill/>
          </a:ln>
        </p:spPr>
      </p:pic>
      <p:sp>
        <p:nvSpPr>
          <p:cNvPr id="380" name="Google Shape;380;p18" descr="Rectángulo azul"/>
          <p:cNvSpPr/>
          <p:nvPr/>
        </p:nvSpPr>
        <p:spPr>
          <a:xfrm>
            <a:off x="1275" y="0"/>
            <a:ext cx="1218946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chemeClr val="dk2">
              <a:alpha val="69803"/>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
              <a:ea typeface="Arial "/>
              <a:cs typeface="Arial "/>
              <a:sym typeface="Arial "/>
            </a:endParaRPr>
          </a:p>
        </p:txBody>
      </p:sp>
      <p:sp>
        <p:nvSpPr>
          <p:cNvPr id="381" name="Google Shape;381;p18" descr="Óvalo beige"/>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
              <a:ea typeface="Arial "/>
              <a:cs typeface="Arial "/>
              <a:sym typeface="Arial "/>
            </a:endParaRPr>
          </a:p>
        </p:txBody>
      </p:sp>
      <p:sp>
        <p:nvSpPr>
          <p:cNvPr id="382" name="Google Shape;382;p18"/>
          <p:cNvSpPr txBox="1">
            <a:spLocks noGrp="1"/>
          </p:cNvSpPr>
          <p:nvPr>
            <p:ph type="title"/>
          </p:nvPr>
        </p:nvSpPr>
        <p:spPr>
          <a:xfrm>
            <a:off x="838127" y="417899"/>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1C1D"/>
              </a:buClr>
              <a:buSzPts val="3200"/>
              <a:buFont typeface="Lato"/>
              <a:buNone/>
            </a:pPr>
            <a:r>
              <a:rPr lang="es-ES">
                <a:solidFill>
                  <a:schemeClr val="lt1"/>
                </a:solidFill>
                <a:latin typeface="Lato"/>
                <a:ea typeface="Lato"/>
                <a:cs typeface="Lato"/>
                <a:sym typeface="Lato"/>
              </a:rPr>
              <a:t>Was the magnitude of the most devastating earthquake recorded in Turkey related to the hypocenter depth?</a:t>
            </a:r>
            <a:endParaRPr>
              <a:solidFill>
                <a:schemeClr val="lt1"/>
              </a:solidFill>
            </a:endParaRPr>
          </a:p>
        </p:txBody>
      </p:sp>
      <p:sp>
        <p:nvSpPr>
          <p:cNvPr id="383" name="Google Shape;383;p18"/>
          <p:cNvSpPr txBox="1">
            <a:spLocks noGrp="1"/>
          </p:cNvSpPr>
          <p:nvPr>
            <p:ph type="sldNum" idx="12"/>
          </p:nvPr>
        </p:nvSpPr>
        <p:spPr>
          <a:xfrm>
            <a:off x="11453346"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19</a:t>
            </a:fld>
            <a:endParaRPr/>
          </a:p>
        </p:txBody>
      </p:sp>
      <p:sp>
        <p:nvSpPr>
          <p:cNvPr id="384" name="Google Shape;384;p18" descr="Rectángulo beige"/>
          <p:cNvSpPr/>
          <p:nvPr/>
        </p:nvSpPr>
        <p:spPr>
          <a:xfrm rot="10800000" flipH="1">
            <a:off x="942535" y="1697720"/>
            <a:ext cx="5652000" cy="45719"/>
          </a:xfrm>
          <a:custGeom>
            <a:avLst/>
            <a:gdLst/>
            <a:ahLst/>
            <a:cxnLst/>
            <a:rect l="l" t="t" r="r" b="b"/>
            <a:pathLst>
              <a:path w="3218815" h="120000" extrusionOk="0">
                <a:moveTo>
                  <a:pt x="0" y="0"/>
                </a:moveTo>
                <a:lnTo>
                  <a:pt x="3218395"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
              <a:ea typeface="Arial "/>
              <a:cs typeface="Arial "/>
              <a:sym typeface="Arial "/>
            </a:endParaRPr>
          </a:p>
        </p:txBody>
      </p:sp>
      <p:pic>
        <p:nvPicPr>
          <p:cNvPr id="385" name="Google Shape;385;p18"/>
          <p:cNvPicPr preferRelativeResize="0"/>
          <p:nvPr/>
        </p:nvPicPr>
        <p:blipFill rotWithShape="1">
          <a:blip r:embed="rId4">
            <a:alphaModFix/>
          </a:blip>
          <a:srcRect r="51121"/>
          <a:stretch/>
        </p:blipFill>
        <p:spPr>
          <a:xfrm>
            <a:off x="1868450" y="2024081"/>
            <a:ext cx="8454942" cy="4203350"/>
          </a:xfrm>
          <a:prstGeom prst="rect">
            <a:avLst/>
          </a:prstGeom>
          <a:noFill/>
          <a:ln>
            <a:noFill/>
          </a:ln>
        </p:spPr>
      </p:pic>
      <p:sp>
        <p:nvSpPr>
          <p:cNvPr id="386" name="Google Shape;386;p18"/>
          <p:cNvSpPr/>
          <p:nvPr/>
        </p:nvSpPr>
        <p:spPr>
          <a:xfrm>
            <a:off x="9571275" y="1648600"/>
            <a:ext cx="1374000" cy="1184400"/>
          </a:xfrm>
          <a:prstGeom prst="star12">
            <a:avLst>
              <a:gd name="adj" fmla="val 37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1100"/>
              <a:buFont typeface="Arial"/>
              <a:buNone/>
            </a:pPr>
            <a:r>
              <a:rPr lang="es-ES" sz="1222" b="1">
                <a:solidFill>
                  <a:schemeClr val="dk1"/>
                </a:solidFill>
              </a:rPr>
              <a:t>MDE</a:t>
            </a:r>
            <a:br>
              <a:rPr lang="es-ES" sz="1222" b="1">
                <a:solidFill>
                  <a:schemeClr val="dk1"/>
                </a:solidFill>
              </a:rPr>
            </a:br>
            <a:r>
              <a:rPr lang="es-ES" sz="1222" b="1">
                <a:solidFill>
                  <a:schemeClr val="dk1"/>
                </a:solidFill>
              </a:rPr>
              <a:t>Depth:</a:t>
            </a:r>
            <a:br>
              <a:rPr lang="es-ES" sz="1222" b="1">
                <a:solidFill>
                  <a:schemeClr val="dk1"/>
                </a:solidFill>
              </a:rPr>
            </a:br>
            <a:br>
              <a:rPr lang="es-ES" sz="1222" b="1">
                <a:solidFill>
                  <a:schemeClr val="dk1"/>
                </a:solidFill>
              </a:rPr>
            </a:br>
            <a:r>
              <a:rPr lang="es-ES" sz="1222" b="1">
                <a:solidFill>
                  <a:schemeClr val="dk1"/>
                </a:solidFill>
              </a:rPr>
              <a:t>10 km</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 descr="Dos hombres miran un plan"/>
          <p:cNvPicPr preferRelativeResize="0">
            <a:picLocks noGrp="1"/>
          </p:cNvPicPr>
          <p:nvPr>
            <p:ph type="pic" idx="2"/>
          </p:nvPr>
        </p:nvPicPr>
        <p:blipFill rotWithShape="1">
          <a:blip r:embed="rId3">
            <a:alphaModFix/>
          </a:blip>
          <a:srcRect/>
          <a:stretch/>
        </p:blipFill>
        <p:spPr>
          <a:xfrm>
            <a:off x="912813" y="1"/>
            <a:ext cx="11277598" cy="6857999"/>
          </a:xfrm>
          <a:prstGeom prst="rect">
            <a:avLst/>
          </a:prstGeom>
          <a:noFill/>
          <a:ln>
            <a:noFill/>
          </a:ln>
        </p:spPr>
      </p:pic>
      <p:sp>
        <p:nvSpPr>
          <p:cNvPr id="148" name="Google Shape;148;p2" descr="Rectángulo beige"/>
          <p:cNvSpPr/>
          <p:nvPr/>
        </p:nvSpPr>
        <p:spPr>
          <a:xfrm>
            <a:off x="579775" y="472492"/>
            <a:ext cx="4051368" cy="5913017"/>
          </a:xfrm>
          <a:custGeom>
            <a:avLst/>
            <a:gdLst/>
            <a:ahLst/>
            <a:cxnLst/>
            <a:rect l="l" t="t" r="r" b="b"/>
            <a:pathLst>
              <a:path w="4010659" h="333375" extrusionOk="0">
                <a:moveTo>
                  <a:pt x="0" y="333006"/>
                </a:moveTo>
                <a:lnTo>
                  <a:pt x="4010367" y="333006"/>
                </a:lnTo>
                <a:lnTo>
                  <a:pt x="4010367" y="0"/>
                </a:lnTo>
                <a:lnTo>
                  <a:pt x="0" y="0"/>
                </a:lnTo>
                <a:lnTo>
                  <a:pt x="0" y="333006"/>
                </a:lnTo>
                <a:close/>
              </a:path>
            </a:pathLst>
          </a:custGeom>
          <a:solidFill>
            <a:schemeClr val="accen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u="none" strike="noStrike" cap="none">
              <a:solidFill>
                <a:schemeClr val="dk1"/>
              </a:solidFill>
              <a:latin typeface="Arial "/>
              <a:ea typeface="Arial "/>
              <a:cs typeface="Arial "/>
              <a:sym typeface="Arial "/>
            </a:endParaRPr>
          </a:p>
        </p:txBody>
      </p:sp>
      <p:sp>
        <p:nvSpPr>
          <p:cNvPr id="149" name="Google Shape;149;p2" descr="Óvalo beige"/>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
              <a:ea typeface="Arial "/>
              <a:cs typeface="Arial "/>
              <a:sym typeface="Arial "/>
            </a:endParaRPr>
          </a:p>
        </p:txBody>
      </p:sp>
      <p:sp>
        <p:nvSpPr>
          <p:cNvPr id="150" name="Google Shape;150;p2" descr="Rectángulo azul"/>
          <p:cNvSpPr/>
          <p:nvPr/>
        </p:nvSpPr>
        <p:spPr>
          <a:xfrm>
            <a:off x="911225" y="836613"/>
            <a:ext cx="5184775" cy="5184775"/>
          </a:xfrm>
          <a:custGeom>
            <a:avLst/>
            <a:gdLst/>
            <a:ahLst/>
            <a:cxnLst/>
            <a:rect l="l" t="t" r="r" b="b"/>
            <a:pathLst>
              <a:path w="6689725" h="3528060" extrusionOk="0">
                <a:moveTo>
                  <a:pt x="0" y="3527996"/>
                </a:moveTo>
                <a:lnTo>
                  <a:pt x="6689648" y="3527996"/>
                </a:lnTo>
                <a:lnTo>
                  <a:pt x="6689648" y="0"/>
                </a:lnTo>
                <a:lnTo>
                  <a:pt x="0" y="0"/>
                </a:lnTo>
                <a:lnTo>
                  <a:pt x="0" y="3527996"/>
                </a:lnTo>
                <a:close/>
              </a:path>
            </a:pathLst>
          </a:custGeom>
          <a:solidFill>
            <a:schemeClr val="accent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u="none" strike="noStrike" cap="none">
              <a:solidFill>
                <a:schemeClr val="dk1"/>
              </a:solidFill>
              <a:latin typeface="Arial "/>
              <a:ea typeface="Arial "/>
              <a:cs typeface="Arial "/>
              <a:sym typeface="Arial "/>
            </a:endParaRPr>
          </a:p>
        </p:txBody>
      </p:sp>
      <p:sp>
        <p:nvSpPr>
          <p:cNvPr id="151" name="Google Shape;151;p2"/>
          <p:cNvSpPr txBox="1">
            <a:spLocks noGrp="1"/>
          </p:cNvSpPr>
          <p:nvPr>
            <p:ph type="title"/>
          </p:nvPr>
        </p:nvSpPr>
        <p:spPr>
          <a:xfrm>
            <a:off x="1379723" y="1666150"/>
            <a:ext cx="4770591" cy="88050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000"/>
              <a:buFont typeface="Gill Sans"/>
              <a:buNone/>
            </a:pPr>
            <a:r>
              <a:rPr lang="es-ES" sz="3000">
                <a:solidFill>
                  <a:schemeClr val="lt1"/>
                </a:solidFill>
              </a:rPr>
              <a:t>Collaborators</a:t>
            </a:r>
            <a:endParaRPr sz="3000">
              <a:solidFill>
                <a:schemeClr val="lt1"/>
              </a:solidFill>
            </a:endParaRPr>
          </a:p>
        </p:txBody>
      </p:sp>
      <p:sp>
        <p:nvSpPr>
          <p:cNvPr id="152" name="Google Shape;152;p2"/>
          <p:cNvSpPr txBox="1">
            <a:spLocks noGrp="1"/>
          </p:cNvSpPr>
          <p:nvPr>
            <p:ph type="body" idx="1"/>
          </p:nvPr>
        </p:nvSpPr>
        <p:spPr>
          <a:xfrm>
            <a:off x="2072476" y="2875185"/>
            <a:ext cx="4263010" cy="2846346"/>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rgbClr val="DEEFF2"/>
              </a:buClr>
              <a:buSzPts val="2000"/>
              <a:buNone/>
            </a:pPr>
            <a:r>
              <a:rPr lang="es-ES"/>
              <a:t>Cecilia Lizcano</a:t>
            </a:r>
            <a:endParaRPr/>
          </a:p>
          <a:p>
            <a:pPr marL="0" lvl="0" indent="0" algn="l" rtl="0">
              <a:lnSpc>
                <a:spcPct val="150000"/>
              </a:lnSpc>
              <a:spcBef>
                <a:spcPts val="1000"/>
              </a:spcBef>
              <a:spcAft>
                <a:spcPts val="0"/>
              </a:spcAft>
              <a:buClr>
                <a:srgbClr val="DEEFF2"/>
              </a:buClr>
              <a:buSzPts val="2000"/>
              <a:buNone/>
            </a:pPr>
            <a:r>
              <a:rPr lang="es-ES"/>
              <a:t>Omar Alejandro Vallejo</a:t>
            </a:r>
            <a:endParaRPr/>
          </a:p>
          <a:p>
            <a:pPr marL="0" lvl="0" indent="0" algn="l" rtl="0">
              <a:lnSpc>
                <a:spcPct val="150000"/>
              </a:lnSpc>
              <a:spcBef>
                <a:spcPts val="1000"/>
              </a:spcBef>
              <a:spcAft>
                <a:spcPts val="0"/>
              </a:spcAft>
              <a:buClr>
                <a:srgbClr val="DEEFF2"/>
              </a:buClr>
              <a:buSzPts val="2000"/>
              <a:buNone/>
            </a:pPr>
            <a:r>
              <a:rPr lang="es-ES"/>
              <a:t>Erica Alvarez </a:t>
            </a:r>
            <a:endParaRPr/>
          </a:p>
          <a:p>
            <a:pPr marL="0" lvl="0" indent="0" algn="l" rtl="0">
              <a:lnSpc>
                <a:spcPct val="150000"/>
              </a:lnSpc>
              <a:spcBef>
                <a:spcPts val="1000"/>
              </a:spcBef>
              <a:spcAft>
                <a:spcPts val="0"/>
              </a:spcAft>
              <a:buClr>
                <a:srgbClr val="DEEFF2"/>
              </a:buClr>
              <a:buSzPts val="2000"/>
              <a:buNone/>
            </a:pPr>
            <a:r>
              <a:rPr lang="es-ES"/>
              <a:t>Roberto Rodas</a:t>
            </a:r>
            <a:endParaRPr/>
          </a:p>
          <a:p>
            <a:pPr marL="0" lvl="0" indent="0" algn="l" rtl="0">
              <a:lnSpc>
                <a:spcPct val="150000"/>
              </a:lnSpc>
              <a:spcBef>
                <a:spcPts val="1000"/>
              </a:spcBef>
              <a:spcAft>
                <a:spcPts val="0"/>
              </a:spcAft>
              <a:buClr>
                <a:srgbClr val="DEEFF2"/>
              </a:buClr>
              <a:buSzPts val="2000"/>
              <a:buNone/>
            </a:pPr>
            <a:r>
              <a:rPr lang="es-ES"/>
              <a:t>Alvaro Corona</a:t>
            </a:r>
            <a:endParaRPr/>
          </a:p>
        </p:txBody>
      </p:sp>
      <p:sp>
        <p:nvSpPr>
          <p:cNvPr id="153" name="Google Shape;153;p2"/>
          <p:cNvSpPr txBox="1">
            <a:spLocks noGrp="1"/>
          </p:cNvSpPr>
          <p:nvPr>
            <p:ph type="sldNum" idx="12"/>
          </p:nvPr>
        </p:nvSpPr>
        <p:spPr>
          <a:xfrm>
            <a:off x="11453346"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2</a:t>
            </a:fld>
            <a:endParaRPr/>
          </a:p>
        </p:txBody>
      </p:sp>
      <p:pic>
        <p:nvPicPr>
          <p:cNvPr id="154" name="Google Shape;154;p2" descr="Icono de comprobación"/>
          <p:cNvPicPr preferRelativeResize="0">
            <a:picLocks noGrp="1"/>
          </p:cNvPicPr>
          <p:nvPr>
            <p:ph type="pic" idx="3"/>
          </p:nvPr>
        </p:nvPicPr>
        <p:blipFill rotWithShape="1">
          <a:blip r:embed="rId4">
            <a:alphaModFix/>
          </a:blip>
          <a:srcRect/>
          <a:stretch/>
        </p:blipFill>
        <p:spPr>
          <a:xfrm>
            <a:off x="1518736" y="2805759"/>
            <a:ext cx="508387" cy="508387"/>
          </a:xfrm>
          <a:prstGeom prst="rect">
            <a:avLst/>
          </a:prstGeom>
          <a:noFill/>
          <a:ln>
            <a:noFill/>
          </a:ln>
        </p:spPr>
      </p:pic>
      <p:sp>
        <p:nvSpPr>
          <p:cNvPr id="155" name="Google Shape;155;p2" descr="Rectángulo beige"/>
          <p:cNvSpPr/>
          <p:nvPr/>
        </p:nvSpPr>
        <p:spPr>
          <a:xfrm rot="10800000" flipH="1">
            <a:off x="1473385" y="2395266"/>
            <a:ext cx="2268000" cy="75489"/>
          </a:xfrm>
          <a:custGeom>
            <a:avLst/>
            <a:gdLst/>
            <a:ahLst/>
            <a:cxnLst/>
            <a:rect l="l" t="t" r="r" b="b"/>
            <a:pathLst>
              <a:path w="2501265" h="120000" extrusionOk="0">
                <a:moveTo>
                  <a:pt x="0" y="0"/>
                </a:moveTo>
                <a:lnTo>
                  <a:pt x="2500883"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b="0" i="0" u="none" strike="noStrike" cap="none">
              <a:solidFill>
                <a:schemeClr val="dk1"/>
              </a:solidFill>
              <a:latin typeface="Arial "/>
              <a:ea typeface="Arial "/>
              <a:cs typeface="Arial "/>
              <a:sym typeface="Arial "/>
            </a:endParaRPr>
          </a:p>
        </p:txBody>
      </p:sp>
      <p:pic>
        <p:nvPicPr>
          <p:cNvPr id="156" name="Google Shape;156;p2" descr="Icono de comprobación"/>
          <p:cNvPicPr preferRelativeResize="0">
            <a:picLocks noGrp="1"/>
          </p:cNvPicPr>
          <p:nvPr>
            <p:ph type="pic" idx="3"/>
          </p:nvPr>
        </p:nvPicPr>
        <p:blipFill rotWithShape="1">
          <a:blip r:embed="rId4">
            <a:alphaModFix/>
          </a:blip>
          <a:srcRect/>
          <a:stretch/>
        </p:blipFill>
        <p:spPr>
          <a:xfrm>
            <a:off x="1518736" y="3369039"/>
            <a:ext cx="508387" cy="508387"/>
          </a:xfrm>
          <a:prstGeom prst="rect">
            <a:avLst/>
          </a:prstGeom>
          <a:noFill/>
          <a:ln>
            <a:noFill/>
          </a:ln>
        </p:spPr>
      </p:pic>
      <p:pic>
        <p:nvPicPr>
          <p:cNvPr id="157" name="Google Shape;157;p2" descr="Icono de comprobación"/>
          <p:cNvPicPr preferRelativeResize="0">
            <a:picLocks noGrp="1"/>
          </p:cNvPicPr>
          <p:nvPr>
            <p:ph type="pic" idx="3"/>
          </p:nvPr>
        </p:nvPicPr>
        <p:blipFill rotWithShape="1">
          <a:blip r:embed="rId4">
            <a:alphaModFix/>
          </a:blip>
          <a:srcRect/>
          <a:stretch/>
        </p:blipFill>
        <p:spPr>
          <a:xfrm>
            <a:off x="1518736" y="3964330"/>
            <a:ext cx="508387" cy="508387"/>
          </a:xfrm>
          <a:prstGeom prst="rect">
            <a:avLst/>
          </a:prstGeom>
          <a:noFill/>
          <a:ln>
            <a:noFill/>
          </a:ln>
        </p:spPr>
      </p:pic>
      <p:pic>
        <p:nvPicPr>
          <p:cNvPr id="158" name="Google Shape;158;p2" descr="Icono de comprobación"/>
          <p:cNvPicPr preferRelativeResize="0">
            <a:picLocks noGrp="1"/>
          </p:cNvPicPr>
          <p:nvPr>
            <p:ph type="pic" idx="3"/>
          </p:nvPr>
        </p:nvPicPr>
        <p:blipFill rotWithShape="1">
          <a:blip r:embed="rId4">
            <a:alphaModFix/>
          </a:blip>
          <a:srcRect/>
          <a:stretch/>
        </p:blipFill>
        <p:spPr>
          <a:xfrm>
            <a:off x="1509775" y="4588737"/>
            <a:ext cx="508387" cy="508387"/>
          </a:xfrm>
          <a:prstGeom prst="rect">
            <a:avLst/>
          </a:prstGeom>
          <a:noFill/>
          <a:ln>
            <a:noFill/>
          </a:ln>
        </p:spPr>
      </p:pic>
      <p:pic>
        <p:nvPicPr>
          <p:cNvPr id="159" name="Google Shape;159;p2" descr="Icono de comprobación"/>
          <p:cNvPicPr preferRelativeResize="0">
            <a:picLocks noGrp="1"/>
          </p:cNvPicPr>
          <p:nvPr>
            <p:ph type="pic" idx="3"/>
          </p:nvPr>
        </p:nvPicPr>
        <p:blipFill rotWithShape="1">
          <a:blip r:embed="rId4">
            <a:alphaModFix/>
          </a:blip>
          <a:srcRect/>
          <a:stretch/>
        </p:blipFill>
        <p:spPr>
          <a:xfrm>
            <a:off x="1509775" y="5126318"/>
            <a:ext cx="508387" cy="50838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g25c23ddadc7_0_49" descr="Chica con documentos"/>
          <p:cNvPicPr preferRelativeResize="0"/>
          <p:nvPr/>
        </p:nvPicPr>
        <p:blipFill rotWithShape="1">
          <a:blip r:embed="rId3">
            <a:alphaModFix/>
          </a:blip>
          <a:srcRect/>
          <a:stretch/>
        </p:blipFill>
        <p:spPr>
          <a:xfrm>
            <a:off x="1201" y="675"/>
            <a:ext cx="12189600" cy="6856650"/>
          </a:xfrm>
          <a:prstGeom prst="rect">
            <a:avLst/>
          </a:prstGeom>
          <a:noFill/>
          <a:ln>
            <a:noFill/>
          </a:ln>
        </p:spPr>
      </p:pic>
      <p:sp>
        <p:nvSpPr>
          <p:cNvPr id="393" name="Google Shape;393;g25c23ddadc7_0_49"/>
          <p:cNvSpPr txBox="1"/>
          <p:nvPr/>
        </p:nvSpPr>
        <p:spPr>
          <a:xfrm>
            <a:off x="-1" y="1341439"/>
            <a:ext cx="6348300" cy="4140300"/>
          </a:xfrm>
          <a:prstGeom prst="rect">
            <a:avLst/>
          </a:prstGeom>
          <a:solidFill>
            <a:schemeClr val="accent2"/>
          </a:solidFill>
          <a:ln>
            <a:noFill/>
          </a:ln>
        </p:spPr>
        <p:txBody>
          <a:bodyPr spcFirstLastPara="1" wrap="square" lIns="1548000" tIns="2160000" rIns="91425" bIns="45700" anchor="t" anchorCtr="0">
            <a:normAutofit/>
          </a:bodyPr>
          <a:lstStyle/>
          <a:p>
            <a:pPr marL="0" marR="5080" lvl="0" indent="0" algn="l" rtl="0">
              <a:lnSpc>
                <a:spcPct val="90000"/>
              </a:lnSpc>
              <a:spcBef>
                <a:spcPts val="1000"/>
              </a:spcBef>
              <a:spcAft>
                <a:spcPts val="0"/>
              </a:spcAft>
              <a:buClr>
                <a:srgbClr val="DEEFF2"/>
              </a:buClr>
              <a:buSzPts val="2500"/>
              <a:buFont typeface="Arial"/>
              <a:buNone/>
            </a:pPr>
            <a:endParaRPr sz="2500" b="1" i="1">
              <a:solidFill>
                <a:srgbClr val="DEEFF2"/>
              </a:solidFill>
              <a:latin typeface="Arial "/>
              <a:ea typeface="Arial "/>
              <a:cs typeface="Arial "/>
              <a:sym typeface="Arial "/>
            </a:endParaRPr>
          </a:p>
          <a:p>
            <a:pPr marL="0" marR="0" lvl="0" indent="0" algn="l" rtl="0">
              <a:lnSpc>
                <a:spcPct val="125000"/>
              </a:lnSpc>
              <a:spcBef>
                <a:spcPts val="1000"/>
              </a:spcBef>
              <a:spcAft>
                <a:spcPts val="0"/>
              </a:spcAft>
              <a:buClr>
                <a:srgbClr val="3F3F3F"/>
              </a:buClr>
              <a:buSzPts val="2500"/>
              <a:buFont typeface="Arial"/>
              <a:buNone/>
            </a:pPr>
            <a:endParaRPr sz="2500" b="1">
              <a:solidFill>
                <a:schemeClr val="lt2"/>
              </a:solidFill>
              <a:latin typeface="Arial "/>
              <a:ea typeface="Arial "/>
              <a:cs typeface="Arial "/>
              <a:sym typeface="Arial "/>
            </a:endParaRPr>
          </a:p>
        </p:txBody>
      </p:sp>
      <p:sp>
        <p:nvSpPr>
          <p:cNvPr id="394" name="Google Shape;394;g25c23ddadc7_0_49" descr="Rectángulo beige"/>
          <p:cNvSpPr/>
          <p:nvPr/>
        </p:nvSpPr>
        <p:spPr>
          <a:xfrm>
            <a:off x="949865" y="4190301"/>
            <a:ext cx="3312414" cy="0"/>
          </a:xfrm>
          <a:custGeom>
            <a:avLst/>
            <a:gdLst/>
            <a:ahLst/>
            <a:cxnLst/>
            <a:rect l="l" t="t" r="r" b="b"/>
            <a:pathLst>
              <a:path w="4206240" h="120000" extrusionOk="0">
                <a:moveTo>
                  <a:pt x="0" y="0"/>
                </a:moveTo>
                <a:lnTo>
                  <a:pt x="420624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
              <a:ea typeface="Arial "/>
              <a:cs typeface="Arial "/>
              <a:sym typeface="Arial "/>
            </a:endParaRPr>
          </a:p>
        </p:txBody>
      </p:sp>
      <p:sp>
        <p:nvSpPr>
          <p:cNvPr id="395" name="Google Shape;395;g25c23ddadc7_0_49"/>
          <p:cNvSpPr txBox="1">
            <a:spLocks noGrp="1"/>
          </p:cNvSpPr>
          <p:nvPr>
            <p:ph type="title"/>
          </p:nvPr>
        </p:nvSpPr>
        <p:spPr>
          <a:xfrm>
            <a:off x="744588" y="2248422"/>
            <a:ext cx="4859100" cy="184349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ct val="100000"/>
              <a:buFont typeface="Gill Sans"/>
              <a:buNone/>
            </a:pPr>
            <a:r>
              <a:rPr lang="es-ES" sz="5000" dirty="0">
                <a:solidFill>
                  <a:schemeClr val="lt1"/>
                </a:solidFill>
              </a:rPr>
              <a:t>¡Speaker </a:t>
            </a:r>
            <a:r>
              <a:rPr lang="es-ES" sz="5000" dirty="0" err="1">
                <a:solidFill>
                  <a:schemeClr val="lt1"/>
                </a:solidFill>
              </a:rPr>
              <a:t>demonstration</a:t>
            </a:r>
            <a:r>
              <a:rPr lang="es-ES" sz="5000" dirty="0">
                <a:solidFill>
                  <a:schemeClr val="lt1"/>
                </a:solidFill>
              </a:rPr>
              <a:t>!</a:t>
            </a:r>
            <a:endParaRPr sz="5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1" descr="Personas viendo el documento"/>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66" name="Google Shape;166;p21" descr="Rectángulo azul"/>
          <p:cNvSpPr/>
          <p:nvPr/>
        </p:nvSpPr>
        <p:spPr>
          <a:xfrm>
            <a:off x="1200" y="0"/>
            <a:ext cx="1218960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chemeClr val="dk2">
              <a:alpha val="69803"/>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
              <a:ea typeface="Arial "/>
              <a:cs typeface="Arial "/>
              <a:sym typeface="Arial "/>
            </a:endParaRPr>
          </a:p>
        </p:txBody>
      </p:sp>
      <p:sp>
        <p:nvSpPr>
          <p:cNvPr id="167" name="Google Shape;167;p21" descr="Óvalo beige"/>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
              <a:ea typeface="Arial "/>
              <a:cs typeface="Arial "/>
              <a:sym typeface="Arial "/>
            </a:endParaRPr>
          </a:p>
        </p:txBody>
      </p:sp>
      <p:sp>
        <p:nvSpPr>
          <p:cNvPr id="168" name="Google Shape;168;p21" descr="Círculo blanco"/>
          <p:cNvSpPr/>
          <p:nvPr/>
        </p:nvSpPr>
        <p:spPr>
          <a:xfrm>
            <a:off x="3665866" y="1611824"/>
            <a:ext cx="4494508" cy="449450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
              <a:ea typeface="Arial "/>
              <a:cs typeface="Arial "/>
              <a:sym typeface="Arial "/>
            </a:endParaRPr>
          </a:p>
        </p:txBody>
      </p:sp>
      <p:sp>
        <p:nvSpPr>
          <p:cNvPr id="169" name="Google Shape;169;p2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Gill Sans"/>
              <a:buNone/>
            </a:pPr>
            <a:r>
              <a:rPr lang="es-ES">
                <a:solidFill>
                  <a:schemeClr val="lt1"/>
                </a:solidFill>
              </a:rPr>
              <a:t>Turkey</a:t>
            </a:r>
            <a:endParaRPr/>
          </a:p>
        </p:txBody>
      </p:sp>
      <p:sp>
        <p:nvSpPr>
          <p:cNvPr id="170" name="Google Shape;170;p21"/>
          <p:cNvSpPr txBox="1">
            <a:spLocks noGrp="1"/>
          </p:cNvSpPr>
          <p:nvPr>
            <p:ph type="sldNum" idx="12"/>
          </p:nvPr>
        </p:nvSpPr>
        <p:spPr>
          <a:xfrm>
            <a:off x="11484886"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3</a:t>
            </a:fld>
            <a:endParaRPr/>
          </a:p>
        </p:txBody>
      </p:sp>
      <p:sp>
        <p:nvSpPr>
          <p:cNvPr id="171" name="Google Shape;171;p21" descr="Rectángulo beige"/>
          <p:cNvSpPr/>
          <p:nvPr/>
        </p:nvSpPr>
        <p:spPr>
          <a:xfrm>
            <a:off x="958669" y="1325792"/>
            <a:ext cx="5832000" cy="0"/>
          </a:xfrm>
          <a:custGeom>
            <a:avLst/>
            <a:gdLst/>
            <a:ahLst/>
            <a:cxnLst/>
            <a:rect l="l" t="t" r="r" b="b"/>
            <a:pathLst>
              <a:path w="3931920" h="120000" extrusionOk="0">
                <a:moveTo>
                  <a:pt x="0" y="0"/>
                </a:moveTo>
                <a:lnTo>
                  <a:pt x="393192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
              <a:ea typeface="Arial "/>
              <a:cs typeface="Arial "/>
              <a:sym typeface="Arial "/>
            </a:endParaRPr>
          </a:p>
        </p:txBody>
      </p:sp>
      <p:sp>
        <p:nvSpPr>
          <p:cNvPr id="172" name="Google Shape;172;p21"/>
          <p:cNvSpPr txBox="1"/>
          <p:nvPr/>
        </p:nvSpPr>
        <p:spPr>
          <a:xfrm>
            <a:off x="8750973" y="2469625"/>
            <a:ext cx="2988000" cy="687600"/>
          </a:xfrm>
          <a:prstGeom prst="rect">
            <a:avLst/>
          </a:prstGeom>
          <a:noFill/>
          <a:ln>
            <a:noFill/>
          </a:ln>
        </p:spPr>
        <p:txBody>
          <a:bodyPr spcFirstLastPara="1" wrap="square" lIns="0" tIns="43175" rIns="0" bIns="0" anchor="t" anchorCtr="0">
            <a:spAutoFit/>
          </a:bodyPr>
          <a:lstStyle/>
          <a:p>
            <a:pPr marL="12700" marR="0" lvl="0" indent="0" algn="r" rtl="0">
              <a:spcBef>
                <a:spcPts val="0"/>
              </a:spcBef>
              <a:spcAft>
                <a:spcPts val="0"/>
              </a:spcAft>
              <a:buNone/>
            </a:pPr>
            <a:r>
              <a:rPr lang="es-ES" i="1">
                <a:solidFill>
                  <a:schemeClr val="lt2"/>
                </a:solidFill>
                <a:latin typeface="Arial "/>
                <a:ea typeface="Arial "/>
                <a:cs typeface="Arial "/>
                <a:sym typeface="Arial "/>
              </a:rPr>
              <a:t>Population</a:t>
            </a:r>
            <a:endParaRPr/>
          </a:p>
          <a:p>
            <a:pPr marL="12700" marR="0" lvl="0" indent="0" algn="r" rtl="0">
              <a:spcBef>
                <a:spcPts val="340"/>
              </a:spcBef>
              <a:spcAft>
                <a:spcPts val="0"/>
              </a:spcAft>
              <a:buNone/>
            </a:pPr>
            <a:r>
              <a:rPr lang="es-ES" sz="2500" b="1">
                <a:solidFill>
                  <a:schemeClr val="lt1"/>
                </a:solidFill>
                <a:latin typeface="Gill Sans"/>
                <a:ea typeface="Gill Sans"/>
                <a:cs typeface="Gill Sans"/>
                <a:sym typeface="Gill Sans"/>
              </a:rPr>
              <a:t>85,279,553 people</a:t>
            </a:r>
            <a:endParaRPr/>
          </a:p>
        </p:txBody>
      </p:sp>
      <p:sp>
        <p:nvSpPr>
          <p:cNvPr id="173" name="Google Shape;173;p21"/>
          <p:cNvSpPr txBox="1"/>
          <p:nvPr/>
        </p:nvSpPr>
        <p:spPr>
          <a:xfrm>
            <a:off x="1347100" y="4946925"/>
            <a:ext cx="1890000" cy="698400"/>
          </a:xfrm>
          <a:prstGeom prst="rect">
            <a:avLst/>
          </a:prstGeom>
          <a:noFill/>
          <a:ln>
            <a:noFill/>
          </a:ln>
        </p:spPr>
        <p:txBody>
          <a:bodyPr spcFirstLastPara="1" wrap="square" lIns="0" tIns="43175" rIns="0" bIns="0" anchor="t" anchorCtr="0">
            <a:spAutoFit/>
          </a:bodyPr>
          <a:lstStyle/>
          <a:p>
            <a:pPr marL="12700" marR="0" lvl="0" indent="0" algn="l" rtl="0">
              <a:spcBef>
                <a:spcPts val="0"/>
              </a:spcBef>
              <a:spcAft>
                <a:spcPts val="0"/>
              </a:spcAft>
              <a:buNone/>
            </a:pPr>
            <a:r>
              <a:rPr lang="es-ES" i="1">
                <a:solidFill>
                  <a:schemeClr val="lt2"/>
                </a:solidFill>
                <a:latin typeface="Arial "/>
                <a:ea typeface="Arial "/>
                <a:cs typeface="Arial "/>
                <a:sym typeface="Arial "/>
              </a:rPr>
              <a:t>Capital</a:t>
            </a:r>
            <a:endParaRPr/>
          </a:p>
          <a:p>
            <a:pPr marL="12700" marR="0" lvl="0" indent="0" algn="l" rtl="0">
              <a:lnSpc>
                <a:spcPct val="100000"/>
              </a:lnSpc>
              <a:spcBef>
                <a:spcPts val="425"/>
              </a:spcBef>
              <a:spcAft>
                <a:spcPts val="0"/>
              </a:spcAft>
              <a:buNone/>
            </a:pPr>
            <a:r>
              <a:rPr lang="es-ES" sz="2500" b="1">
                <a:solidFill>
                  <a:schemeClr val="lt1"/>
                </a:solidFill>
                <a:latin typeface="Gill Sans"/>
                <a:ea typeface="Gill Sans"/>
                <a:cs typeface="Gill Sans"/>
                <a:sym typeface="Gill Sans"/>
              </a:rPr>
              <a:t>Ankara</a:t>
            </a:r>
            <a:endParaRPr/>
          </a:p>
        </p:txBody>
      </p:sp>
      <p:sp>
        <p:nvSpPr>
          <p:cNvPr id="174" name="Google Shape;174;p21"/>
          <p:cNvSpPr txBox="1"/>
          <p:nvPr/>
        </p:nvSpPr>
        <p:spPr>
          <a:xfrm>
            <a:off x="8794226" y="4946925"/>
            <a:ext cx="2303100" cy="643800"/>
          </a:xfrm>
          <a:prstGeom prst="rect">
            <a:avLst/>
          </a:prstGeom>
          <a:noFill/>
          <a:ln>
            <a:noFill/>
          </a:ln>
        </p:spPr>
        <p:txBody>
          <a:bodyPr spcFirstLastPara="1" wrap="square" lIns="0" tIns="43175" rIns="0" bIns="0" anchor="t" anchorCtr="0">
            <a:spAutoFit/>
          </a:bodyPr>
          <a:lstStyle/>
          <a:p>
            <a:pPr marL="12700" marR="0" lvl="0" indent="0" algn="r" rtl="0">
              <a:spcBef>
                <a:spcPts val="0"/>
              </a:spcBef>
              <a:spcAft>
                <a:spcPts val="0"/>
              </a:spcAft>
              <a:buNone/>
            </a:pPr>
            <a:r>
              <a:rPr lang="es-ES" i="1">
                <a:solidFill>
                  <a:schemeClr val="lt2"/>
                </a:solidFill>
                <a:latin typeface="Arial "/>
                <a:ea typeface="Arial "/>
                <a:cs typeface="Arial "/>
                <a:sym typeface="Arial "/>
              </a:rPr>
              <a:t>Currency </a:t>
            </a:r>
            <a:endParaRPr i="1">
              <a:solidFill>
                <a:schemeClr val="lt2"/>
              </a:solidFill>
              <a:latin typeface="Arial "/>
              <a:ea typeface="Arial "/>
              <a:cs typeface="Arial "/>
              <a:sym typeface="Arial "/>
            </a:endParaRPr>
          </a:p>
          <a:p>
            <a:pPr marL="12700" marR="0" lvl="0" indent="0" algn="r" rtl="0">
              <a:spcBef>
                <a:spcPts val="0"/>
              </a:spcBef>
              <a:spcAft>
                <a:spcPts val="0"/>
              </a:spcAft>
              <a:buNone/>
            </a:pPr>
            <a:r>
              <a:rPr lang="es-ES" sz="2500" b="1">
                <a:solidFill>
                  <a:schemeClr val="lt1"/>
                </a:solidFill>
                <a:latin typeface="Gill Sans"/>
                <a:ea typeface="Gill Sans"/>
                <a:cs typeface="Gill Sans"/>
                <a:sym typeface="Gill Sans"/>
              </a:rPr>
              <a:t>Turkish lira</a:t>
            </a:r>
            <a:endParaRPr sz="2500" b="1">
              <a:solidFill>
                <a:schemeClr val="lt1"/>
              </a:solidFill>
              <a:latin typeface="Gill Sans"/>
              <a:ea typeface="Gill Sans"/>
              <a:cs typeface="Gill Sans"/>
              <a:sym typeface="Gill Sans"/>
            </a:endParaRPr>
          </a:p>
        </p:txBody>
      </p:sp>
      <p:sp>
        <p:nvSpPr>
          <p:cNvPr id="175" name="Google Shape;175;p21"/>
          <p:cNvSpPr txBox="1"/>
          <p:nvPr/>
        </p:nvSpPr>
        <p:spPr>
          <a:xfrm>
            <a:off x="933925" y="2469616"/>
            <a:ext cx="2467500" cy="643800"/>
          </a:xfrm>
          <a:prstGeom prst="rect">
            <a:avLst/>
          </a:prstGeom>
          <a:noFill/>
          <a:ln>
            <a:noFill/>
          </a:ln>
        </p:spPr>
        <p:txBody>
          <a:bodyPr spcFirstLastPara="1" wrap="square" lIns="0" tIns="43175" rIns="0" bIns="0" anchor="t" anchorCtr="0">
            <a:spAutoFit/>
          </a:bodyPr>
          <a:lstStyle/>
          <a:p>
            <a:pPr marL="0" marR="0" lvl="0" indent="0" algn="l" rtl="0">
              <a:spcBef>
                <a:spcPts val="0"/>
              </a:spcBef>
              <a:spcAft>
                <a:spcPts val="0"/>
              </a:spcAft>
              <a:buNone/>
            </a:pPr>
            <a:r>
              <a:rPr lang="es-ES" i="1">
                <a:solidFill>
                  <a:schemeClr val="lt2"/>
                </a:solidFill>
                <a:latin typeface="Arial "/>
                <a:ea typeface="Arial "/>
                <a:cs typeface="Arial "/>
                <a:sym typeface="Arial "/>
              </a:rPr>
              <a:t>Has an area of </a:t>
            </a:r>
            <a:endParaRPr i="1">
              <a:solidFill>
                <a:schemeClr val="lt2"/>
              </a:solidFill>
              <a:latin typeface="Arial "/>
              <a:ea typeface="Arial "/>
              <a:cs typeface="Arial "/>
              <a:sym typeface="Arial "/>
            </a:endParaRPr>
          </a:p>
          <a:p>
            <a:pPr marL="0" marR="0" lvl="0" indent="0" algn="l" rtl="0">
              <a:spcBef>
                <a:spcPts val="0"/>
              </a:spcBef>
              <a:spcAft>
                <a:spcPts val="0"/>
              </a:spcAft>
              <a:buClr>
                <a:srgbClr val="000000"/>
              </a:buClr>
              <a:buFont typeface="Arial"/>
              <a:buNone/>
            </a:pPr>
            <a:r>
              <a:rPr lang="es-ES" sz="2500" b="1">
                <a:solidFill>
                  <a:schemeClr val="lt1"/>
                </a:solidFill>
                <a:latin typeface="Gill Sans"/>
                <a:ea typeface="Gill Sans"/>
                <a:cs typeface="Gill Sans"/>
                <a:sym typeface="Gill Sans"/>
              </a:rPr>
              <a:t>785,350 km2</a:t>
            </a:r>
            <a:endParaRPr sz="2500">
              <a:solidFill>
                <a:schemeClr val="lt1"/>
              </a:solidFill>
              <a:latin typeface="Gill Sans"/>
              <a:ea typeface="Gill Sans"/>
              <a:cs typeface="Gill Sans"/>
              <a:sym typeface="Gill Sans"/>
            </a:endParaRPr>
          </a:p>
        </p:txBody>
      </p:sp>
      <p:cxnSp>
        <p:nvCxnSpPr>
          <p:cNvPr id="176" name="Google Shape;176;p21" descr="Línea blanca"/>
          <p:cNvCxnSpPr/>
          <p:nvPr/>
        </p:nvCxnSpPr>
        <p:spPr>
          <a:xfrm>
            <a:off x="3218865" y="2944678"/>
            <a:ext cx="828000" cy="0"/>
          </a:xfrm>
          <a:prstGeom prst="straightConnector1">
            <a:avLst/>
          </a:prstGeom>
          <a:noFill/>
          <a:ln w="9525" cap="flat" cmpd="sng">
            <a:solidFill>
              <a:schemeClr val="lt1"/>
            </a:solidFill>
            <a:prstDash val="solid"/>
            <a:miter lim="800000"/>
            <a:headEnd type="none" w="sm" len="sm"/>
            <a:tailEnd type="none" w="sm" len="sm"/>
          </a:ln>
        </p:spPr>
      </p:cxnSp>
      <p:cxnSp>
        <p:nvCxnSpPr>
          <p:cNvPr id="177" name="Google Shape;177;p21" descr="Línea blanca"/>
          <p:cNvCxnSpPr/>
          <p:nvPr/>
        </p:nvCxnSpPr>
        <p:spPr>
          <a:xfrm>
            <a:off x="3218865" y="5406326"/>
            <a:ext cx="1224000" cy="0"/>
          </a:xfrm>
          <a:prstGeom prst="straightConnector1">
            <a:avLst/>
          </a:prstGeom>
          <a:noFill/>
          <a:ln w="9525" cap="flat" cmpd="sng">
            <a:solidFill>
              <a:schemeClr val="lt1"/>
            </a:solidFill>
            <a:prstDash val="solid"/>
            <a:miter lim="800000"/>
            <a:headEnd type="none" w="sm" len="sm"/>
            <a:tailEnd type="none" w="sm" len="sm"/>
          </a:ln>
        </p:spPr>
      </p:cxnSp>
      <p:cxnSp>
        <p:nvCxnSpPr>
          <p:cNvPr id="178" name="Google Shape;178;p21" descr="Línea blanca"/>
          <p:cNvCxnSpPr/>
          <p:nvPr/>
        </p:nvCxnSpPr>
        <p:spPr>
          <a:xfrm>
            <a:off x="7778984" y="2944678"/>
            <a:ext cx="972000" cy="0"/>
          </a:xfrm>
          <a:prstGeom prst="straightConnector1">
            <a:avLst/>
          </a:prstGeom>
          <a:noFill/>
          <a:ln w="9525" cap="flat" cmpd="sng">
            <a:solidFill>
              <a:schemeClr val="lt1"/>
            </a:solidFill>
            <a:prstDash val="solid"/>
            <a:miter lim="800000"/>
            <a:headEnd type="none" w="sm" len="sm"/>
            <a:tailEnd type="none" w="sm" len="sm"/>
          </a:ln>
        </p:spPr>
      </p:cxnSp>
      <p:cxnSp>
        <p:nvCxnSpPr>
          <p:cNvPr id="179" name="Google Shape;179;p21" descr="Línea blanca"/>
          <p:cNvCxnSpPr/>
          <p:nvPr/>
        </p:nvCxnSpPr>
        <p:spPr>
          <a:xfrm>
            <a:off x="7426788" y="5406326"/>
            <a:ext cx="1324196" cy="0"/>
          </a:xfrm>
          <a:prstGeom prst="straightConnector1">
            <a:avLst/>
          </a:prstGeom>
          <a:noFill/>
          <a:ln w="9525" cap="flat" cmpd="sng">
            <a:solidFill>
              <a:schemeClr val="lt1"/>
            </a:solidFill>
            <a:prstDash val="solid"/>
            <a:miter lim="800000"/>
            <a:headEnd type="none" w="sm" len="sm"/>
            <a:tailEnd type="none" w="sm" len="sm"/>
          </a:ln>
        </p:spPr>
      </p:cxnSp>
      <p:pic>
        <p:nvPicPr>
          <p:cNvPr id="180" name="Google Shape;180;p21"/>
          <p:cNvPicPr preferRelativeResize="0"/>
          <p:nvPr/>
        </p:nvPicPr>
        <p:blipFill>
          <a:blip r:embed="rId4">
            <a:alphaModFix/>
          </a:blip>
          <a:stretch>
            <a:fillRect/>
          </a:stretch>
        </p:blipFill>
        <p:spPr>
          <a:xfrm>
            <a:off x="3591425" y="1611774"/>
            <a:ext cx="4643400" cy="44946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
          <p:cNvPicPr preferRelativeResize="0"/>
          <p:nvPr/>
        </p:nvPicPr>
        <p:blipFill rotWithShape="1">
          <a:blip r:embed="rId3">
            <a:alphaModFix/>
          </a:blip>
          <a:srcRect/>
          <a:stretch/>
        </p:blipFill>
        <p:spPr>
          <a:xfrm>
            <a:off x="-1269120" y="0"/>
            <a:ext cx="9450460" cy="6858000"/>
          </a:xfrm>
          <a:prstGeom prst="rect">
            <a:avLst/>
          </a:prstGeom>
          <a:noFill/>
          <a:ln>
            <a:noFill/>
          </a:ln>
        </p:spPr>
      </p:pic>
      <p:sp>
        <p:nvSpPr>
          <p:cNvPr id="187" name="Google Shape;187;p3" descr="Rectángulo beige"/>
          <p:cNvSpPr/>
          <p:nvPr/>
        </p:nvSpPr>
        <p:spPr>
          <a:xfrm>
            <a:off x="8181340" y="1359001"/>
            <a:ext cx="4010660" cy="4194074"/>
          </a:xfrm>
          <a:custGeom>
            <a:avLst/>
            <a:gdLst/>
            <a:ahLst/>
            <a:cxnLst/>
            <a:rect l="l" t="t" r="r" b="b"/>
            <a:pathLst>
              <a:path w="4010659" h="333375" extrusionOk="0">
                <a:moveTo>
                  <a:pt x="0" y="333006"/>
                </a:moveTo>
                <a:lnTo>
                  <a:pt x="4010367" y="333006"/>
                </a:lnTo>
                <a:lnTo>
                  <a:pt x="4010367" y="0"/>
                </a:lnTo>
                <a:lnTo>
                  <a:pt x="0" y="0"/>
                </a:lnTo>
                <a:lnTo>
                  <a:pt x="0" y="333006"/>
                </a:lnTo>
                <a:close/>
              </a:path>
            </a:pathLst>
          </a:custGeom>
          <a:solidFill>
            <a:schemeClr val="accen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u="none" strike="noStrike" cap="none">
              <a:solidFill>
                <a:schemeClr val="dk1"/>
              </a:solidFill>
              <a:latin typeface="Arial "/>
              <a:ea typeface="Arial "/>
              <a:cs typeface="Arial "/>
              <a:sym typeface="Arial "/>
            </a:endParaRPr>
          </a:p>
        </p:txBody>
      </p:sp>
      <p:sp>
        <p:nvSpPr>
          <p:cNvPr id="188" name="Google Shape;188;p3" descr="Rectángulo azul"/>
          <p:cNvSpPr/>
          <p:nvPr/>
        </p:nvSpPr>
        <p:spPr>
          <a:xfrm>
            <a:off x="5502275" y="1692008"/>
            <a:ext cx="6689725" cy="3528060"/>
          </a:xfrm>
          <a:custGeom>
            <a:avLst/>
            <a:gdLst/>
            <a:ahLst/>
            <a:cxnLst/>
            <a:rect l="l" t="t" r="r" b="b"/>
            <a:pathLst>
              <a:path w="6689725" h="3528060" extrusionOk="0">
                <a:moveTo>
                  <a:pt x="0" y="3527996"/>
                </a:moveTo>
                <a:lnTo>
                  <a:pt x="6689648" y="3527996"/>
                </a:lnTo>
                <a:lnTo>
                  <a:pt x="6689648" y="0"/>
                </a:lnTo>
                <a:lnTo>
                  <a:pt x="0" y="0"/>
                </a:lnTo>
                <a:lnTo>
                  <a:pt x="0" y="3527996"/>
                </a:lnTo>
                <a:close/>
              </a:path>
            </a:pathLst>
          </a:custGeom>
          <a:solidFill>
            <a:schemeClr val="accent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u="none" strike="noStrike" cap="none">
              <a:solidFill>
                <a:schemeClr val="dk1"/>
              </a:solidFill>
              <a:latin typeface="Arial "/>
              <a:ea typeface="Arial "/>
              <a:cs typeface="Arial "/>
              <a:sym typeface="Arial "/>
            </a:endParaRPr>
          </a:p>
        </p:txBody>
      </p:sp>
      <p:sp>
        <p:nvSpPr>
          <p:cNvPr id="189" name="Google Shape;189;p3"/>
          <p:cNvSpPr txBox="1">
            <a:spLocks noGrp="1"/>
          </p:cNvSpPr>
          <p:nvPr>
            <p:ph type="title"/>
          </p:nvPr>
        </p:nvSpPr>
        <p:spPr>
          <a:xfrm>
            <a:off x="6207697" y="2331086"/>
            <a:ext cx="5444371" cy="83385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Gill Sans"/>
              <a:buNone/>
            </a:pPr>
            <a:r>
              <a:rPr lang="es-ES">
                <a:solidFill>
                  <a:schemeClr val="lt1"/>
                </a:solidFill>
              </a:rPr>
              <a:t>Turkey Earthquake (Nurdağı )</a:t>
            </a:r>
            <a:endParaRPr>
              <a:latin typeface="Gill Sans"/>
              <a:ea typeface="Gill Sans"/>
              <a:cs typeface="Gill Sans"/>
              <a:sym typeface="Gill Sans"/>
            </a:endParaRPr>
          </a:p>
        </p:txBody>
      </p:sp>
      <p:sp>
        <p:nvSpPr>
          <p:cNvPr id="190" name="Google Shape;190;p3"/>
          <p:cNvSpPr txBox="1">
            <a:spLocks noGrp="1"/>
          </p:cNvSpPr>
          <p:nvPr>
            <p:ph type="sldNum" idx="12"/>
          </p:nvPr>
        </p:nvSpPr>
        <p:spPr>
          <a:xfrm>
            <a:off x="11453346"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4</a:t>
            </a:fld>
            <a:endParaRPr/>
          </a:p>
        </p:txBody>
      </p:sp>
      <p:sp>
        <p:nvSpPr>
          <p:cNvPr id="191" name="Google Shape;191;p3" descr="Rectángulo beige"/>
          <p:cNvSpPr/>
          <p:nvPr/>
        </p:nvSpPr>
        <p:spPr>
          <a:xfrm>
            <a:off x="6313932" y="3035554"/>
            <a:ext cx="4608000" cy="0"/>
          </a:xfrm>
          <a:custGeom>
            <a:avLst/>
            <a:gdLst/>
            <a:ahLst/>
            <a:cxnLst/>
            <a:rect l="l" t="t" r="r" b="b"/>
            <a:pathLst>
              <a:path w="2642870" h="120000" extrusionOk="0">
                <a:moveTo>
                  <a:pt x="0" y="0"/>
                </a:moveTo>
                <a:lnTo>
                  <a:pt x="2642616"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b="0" i="0" u="none" strike="noStrike" cap="none">
              <a:solidFill>
                <a:schemeClr val="dk1"/>
              </a:solidFill>
              <a:latin typeface="Arial "/>
              <a:ea typeface="Arial "/>
              <a:cs typeface="Arial "/>
              <a:sym typeface="Arial "/>
            </a:endParaRPr>
          </a:p>
        </p:txBody>
      </p:sp>
      <p:sp>
        <p:nvSpPr>
          <p:cNvPr id="192" name="Google Shape;192;p3"/>
          <p:cNvSpPr txBox="1"/>
          <p:nvPr/>
        </p:nvSpPr>
        <p:spPr>
          <a:xfrm>
            <a:off x="6188242" y="3217631"/>
            <a:ext cx="5181600" cy="1603375"/>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rgbClr val="DEEFF2"/>
              </a:buClr>
              <a:buSzPts val="1800"/>
              <a:buFont typeface="Arial"/>
              <a:buNone/>
            </a:pPr>
            <a:r>
              <a:rPr lang="es-ES" sz="1800" b="0" i="1" u="none" strike="noStrike" cap="none">
                <a:solidFill>
                  <a:srgbClr val="DEEFF2"/>
                </a:solidFill>
                <a:latin typeface="Arial"/>
                <a:ea typeface="Arial"/>
                <a:cs typeface="Arial"/>
                <a:sym typeface="Arial"/>
              </a:rPr>
              <a:t>According to the journal reports, a disastrous earthquake that struck early Monday morning in February 2023 in Turkey</a:t>
            </a:r>
            <a:r>
              <a:rPr lang="es-ES" sz="1800" i="1">
                <a:solidFill>
                  <a:srgbClr val="DEEFF2"/>
                </a:solidFill>
              </a:rPr>
              <a:t>, </a:t>
            </a:r>
            <a:r>
              <a:rPr lang="es-ES" sz="1800" b="0" i="1" u="none" strike="noStrike" cap="none">
                <a:solidFill>
                  <a:srgbClr val="DEEFF2"/>
                </a:solidFill>
                <a:latin typeface="Arial"/>
                <a:ea typeface="Arial"/>
                <a:cs typeface="Arial"/>
                <a:sym typeface="Arial"/>
              </a:rPr>
              <a:t>left more than 12,000 people dead and more than 49,000 injured.</a:t>
            </a:r>
            <a:endParaRPr sz="1800" b="0" i="1" u="none" strike="noStrike" cap="none">
              <a:solidFill>
                <a:srgbClr val="DEEFF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5" descr="Apretón de manos entre dos personas"/>
          <p:cNvPicPr preferRelativeResize="0">
            <a:picLocks noGrp="1"/>
          </p:cNvPicPr>
          <p:nvPr>
            <p:ph type="pic" idx="7"/>
          </p:nvPr>
        </p:nvPicPr>
        <p:blipFill rotWithShape="1">
          <a:blip r:embed="rId3">
            <a:alphaModFix/>
          </a:blip>
          <a:srcRect/>
          <a:stretch/>
        </p:blipFill>
        <p:spPr>
          <a:xfrm>
            <a:off x="0" y="337"/>
            <a:ext cx="12190800" cy="6857325"/>
          </a:xfrm>
          <a:prstGeom prst="rect">
            <a:avLst/>
          </a:prstGeom>
          <a:noFill/>
          <a:ln>
            <a:noFill/>
          </a:ln>
        </p:spPr>
      </p:pic>
      <p:sp>
        <p:nvSpPr>
          <p:cNvPr id="199" name="Google Shape;199;p5" descr="Rectángulo azul"/>
          <p:cNvSpPr/>
          <p:nvPr/>
        </p:nvSpPr>
        <p:spPr>
          <a:xfrm>
            <a:off x="1200" y="0"/>
            <a:ext cx="1219080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chemeClr val="dk2">
              <a:alpha val="69803"/>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u="none" strike="noStrike" cap="none">
              <a:solidFill>
                <a:schemeClr val="dk1"/>
              </a:solidFill>
              <a:latin typeface="Arial "/>
              <a:ea typeface="Arial "/>
              <a:cs typeface="Arial "/>
              <a:sym typeface="Arial "/>
            </a:endParaRPr>
          </a:p>
        </p:txBody>
      </p:sp>
      <p:sp>
        <p:nvSpPr>
          <p:cNvPr id="200" name="Google Shape;200;p5" descr="Óvalo beige"/>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
              <a:ea typeface="Arial "/>
              <a:cs typeface="Arial "/>
              <a:sym typeface="Arial "/>
            </a:endParaRPr>
          </a:p>
        </p:txBody>
      </p:sp>
      <p:sp>
        <p:nvSpPr>
          <p:cNvPr id="201" name="Google Shape;201;p5" descr="Rectángulo azul"/>
          <p:cNvSpPr/>
          <p:nvPr/>
        </p:nvSpPr>
        <p:spPr>
          <a:xfrm>
            <a:off x="0" y="2770632"/>
            <a:ext cx="12192000" cy="131673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
              <a:ea typeface="Arial "/>
              <a:cs typeface="Arial "/>
              <a:sym typeface="Arial "/>
            </a:endParaRPr>
          </a:p>
        </p:txBody>
      </p:sp>
      <p:sp>
        <p:nvSpPr>
          <p:cNvPr id="202" name="Google Shape;202;p5" descr="Círculo azul"/>
          <p:cNvSpPr/>
          <p:nvPr/>
        </p:nvSpPr>
        <p:spPr>
          <a:xfrm>
            <a:off x="1557528" y="2004364"/>
            <a:ext cx="2843784" cy="284378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
              <a:ea typeface="Arial "/>
              <a:cs typeface="Arial "/>
              <a:sym typeface="Arial "/>
            </a:endParaRPr>
          </a:p>
        </p:txBody>
      </p:sp>
      <p:sp>
        <p:nvSpPr>
          <p:cNvPr id="203" name="Google Shape;203;p5" descr="Círculo azul"/>
          <p:cNvSpPr/>
          <p:nvPr/>
        </p:nvSpPr>
        <p:spPr>
          <a:xfrm>
            <a:off x="7790688" y="1981199"/>
            <a:ext cx="2843784" cy="284378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
              <a:ea typeface="Arial "/>
              <a:cs typeface="Arial "/>
              <a:sym typeface="Arial "/>
            </a:endParaRPr>
          </a:p>
        </p:txBody>
      </p:sp>
      <p:sp>
        <p:nvSpPr>
          <p:cNvPr id="204" name="Google Shape;204;p5"/>
          <p:cNvSpPr txBox="1">
            <a:spLocks noGrp="1"/>
          </p:cNvSpPr>
          <p:nvPr>
            <p:ph type="sldNum" idx="12"/>
          </p:nvPr>
        </p:nvSpPr>
        <p:spPr>
          <a:xfrm>
            <a:off x="11482699"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5</a:t>
            </a:fld>
            <a:endParaRPr/>
          </a:p>
        </p:txBody>
      </p:sp>
      <p:sp>
        <p:nvSpPr>
          <p:cNvPr id="205" name="Google Shape;205;p5"/>
          <p:cNvSpPr txBox="1">
            <a:spLocks noGrp="1"/>
          </p:cNvSpPr>
          <p:nvPr>
            <p:ph type="title"/>
          </p:nvPr>
        </p:nvSpPr>
        <p:spPr>
          <a:xfrm>
            <a:off x="824292"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Gill Sans"/>
              <a:buNone/>
            </a:pPr>
            <a:r>
              <a:rPr lang="es-ES">
                <a:solidFill>
                  <a:schemeClr val="lt1"/>
                </a:solidFill>
              </a:rPr>
              <a:t>Impact of the Earthquake</a:t>
            </a:r>
            <a:endParaRPr>
              <a:solidFill>
                <a:schemeClr val="lt1"/>
              </a:solidFill>
            </a:endParaRPr>
          </a:p>
        </p:txBody>
      </p:sp>
      <p:sp>
        <p:nvSpPr>
          <p:cNvPr id="206" name="Google Shape;206;p5" descr="Rectángulo beige"/>
          <p:cNvSpPr/>
          <p:nvPr/>
        </p:nvSpPr>
        <p:spPr>
          <a:xfrm>
            <a:off x="941942" y="1332834"/>
            <a:ext cx="2268000" cy="0"/>
          </a:xfrm>
          <a:custGeom>
            <a:avLst/>
            <a:gdLst/>
            <a:ahLst/>
            <a:cxnLst/>
            <a:rect l="l" t="t" r="r" b="b"/>
            <a:pathLst>
              <a:path w="1934210" h="120000" extrusionOk="0">
                <a:moveTo>
                  <a:pt x="0" y="0"/>
                </a:moveTo>
                <a:lnTo>
                  <a:pt x="193360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b="0" i="0" u="none" strike="noStrike" cap="none">
              <a:solidFill>
                <a:schemeClr val="dk1"/>
              </a:solidFill>
              <a:latin typeface="Arial "/>
              <a:ea typeface="Arial "/>
              <a:cs typeface="Arial "/>
              <a:sym typeface="Arial "/>
            </a:endParaRPr>
          </a:p>
        </p:txBody>
      </p:sp>
      <p:pic>
        <p:nvPicPr>
          <p:cNvPr id="207" name="Google Shape;207;p5"/>
          <p:cNvPicPr preferRelativeResize="0">
            <a:picLocks noGrp="1"/>
          </p:cNvPicPr>
          <p:nvPr>
            <p:ph type="pic" idx="2"/>
          </p:nvPr>
        </p:nvPicPr>
        <p:blipFill rotWithShape="1">
          <a:blip r:embed="rId4">
            <a:alphaModFix/>
          </a:blip>
          <a:srcRect/>
          <a:stretch/>
        </p:blipFill>
        <p:spPr>
          <a:xfrm>
            <a:off x="1772412" y="2196083"/>
            <a:ext cx="2414016" cy="2414016"/>
          </a:xfrm>
          <a:prstGeom prst="ellipse">
            <a:avLst/>
          </a:prstGeom>
          <a:noFill/>
          <a:ln>
            <a:noFill/>
          </a:ln>
        </p:spPr>
      </p:pic>
      <p:pic>
        <p:nvPicPr>
          <p:cNvPr id="208" name="Google Shape;208;p5"/>
          <p:cNvPicPr preferRelativeResize="0">
            <a:picLocks noGrp="1"/>
          </p:cNvPicPr>
          <p:nvPr>
            <p:ph type="pic" idx="3"/>
          </p:nvPr>
        </p:nvPicPr>
        <p:blipFill rotWithShape="1">
          <a:blip r:embed="rId5">
            <a:alphaModFix/>
          </a:blip>
          <a:srcRect/>
          <a:stretch/>
        </p:blipFill>
        <p:spPr>
          <a:xfrm>
            <a:off x="8005572" y="2247901"/>
            <a:ext cx="2414016" cy="2362198"/>
          </a:xfrm>
          <a:prstGeom prst="ellipse">
            <a:avLst/>
          </a:prstGeom>
          <a:noFill/>
          <a:ln>
            <a:noFill/>
          </a:ln>
        </p:spPr>
      </p:pic>
      <p:sp>
        <p:nvSpPr>
          <p:cNvPr id="209" name="Google Shape;209;p5" descr="Círculo beige"/>
          <p:cNvSpPr/>
          <p:nvPr/>
        </p:nvSpPr>
        <p:spPr>
          <a:xfrm>
            <a:off x="4111752" y="1544325"/>
            <a:ext cx="3968496" cy="3967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
              <a:ea typeface="Arial "/>
              <a:cs typeface="Arial "/>
              <a:sym typeface="Arial "/>
            </a:endParaRPr>
          </a:p>
        </p:txBody>
      </p:sp>
      <p:pic>
        <p:nvPicPr>
          <p:cNvPr id="210" name="Google Shape;210;p5"/>
          <p:cNvPicPr preferRelativeResize="0">
            <a:picLocks noGrp="1"/>
          </p:cNvPicPr>
          <p:nvPr>
            <p:ph type="pic" idx="4"/>
          </p:nvPr>
        </p:nvPicPr>
        <p:blipFill rotWithShape="1">
          <a:blip r:embed="rId6">
            <a:alphaModFix/>
          </a:blip>
          <a:srcRect/>
          <a:stretch/>
        </p:blipFill>
        <p:spPr>
          <a:xfrm>
            <a:off x="4345127" y="1856287"/>
            <a:ext cx="3473929" cy="3343275"/>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4" descr="Rectángulo beige"/>
          <p:cNvSpPr/>
          <p:nvPr/>
        </p:nvSpPr>
        <p:spPr>
          <a:xfrm>
            <a:off x="579775" y="472492"/>
            <a:ext cx="4051368" cy="5913017"/>
          </a:xfrm>
          <a:custGeom>
            <a:avLst/>
            <a:gdLst/>
            <a:ahLst/>
            <a:cxnLst/>
            <a:rect l="l" t="t" r="r" b="b"/>
            <a:pathLst>
              <a:path w="4010659" h="333375" extrusionOk="0">
                <a:moveTo>
                  <a:pt x="0" y="333006"/>
                </a:moveTo>
                <a:lnTo>
                  <a:pt x="4010367" y="333006"/>
                </a:lnTo>
                <a:lnTo>
                  <a:pt x="4010367" y="0"/>
                </a:lnTo>
                <a:lnTo>
                  <a:pt x="0" y="0"/>
                </a:lnTo>
                <a:lnTo>
                  <a:pt x="0" y="333006"/>
                </a:lnTo>
                <a:close/>
              </a:path>
            </a:pathLst>
          </a:custGeom>
          <a:solidFill>
            <a:schemeClr val="accen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
              <a:ea typeface="Arial "/>
              <a:cs typeface="Arial "/>
              <a:sym typeface="Arial "/>
            </a:endParaRPr>
          </a:p>
        </p:txBody>
      </p:sp>
      <p:sp>
        <p:nvSpPr>
          <p:cNvPr id="217" name="Google Shape;217;p14" descr="Óvalo beige"/>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
              <a:ea typeface="Arial "/>
              <a:cs typeface="Arial "/>
              <a:sym typeface="Arial "/>
            </a:endParaRPr>
          </a:p>
        </p:txBody>
      </p:sp>
      <p:sp>
        <p:nvSpPr>
          <p:cNvPr id="218" name="Google Shape;218;p14" descr="Rectángulo azul"/>
          <p:cNvSpPr/>
          <p:nvPr/>
        </p:nvSpPr>
        <p:spPr>
          <a:xfrm>
            <a:off x="911225" y="836613"/>
            <a:ext cx="5184775" cy="5184775"/>
          </a:xfrm>
          <a:custGeom>
            <a:avLst/>
            <a:gdLst/>
            <a:ahLst/>
            <a:cxnLst/>
            <a:rect l="l" t="t" r="r" b="b"/>
            <a:pathLst>
              <a:path w="6689725" h="3528060" extrusionOk="0">
                <a:moveTo>
                  <a:pt x="0" y="3527996"/>
                </a:moveTo>
                <a:lnTo>
                  <a:pt x="6689648" y="3527996"/>
                </a:lnTo>
                <a:lnTo>
                  <a:pt x="6689648" y="0"/>
                </a:lnTo>
                <a:lnTo>
                  <a:pt x="0" y="0"/>
                </a:lnTo>
                <a:lnTo>
                  <a:pt x="0" y="3527996"/>
                </a:lnTo>
                <a:close/>
              </a:path>
            </a:pathLst>
          </a:custGeom>
          <a:solidFill>
            <a:schemeClr val="accent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
              <a:ea typeface="Arial "/>
              <a:cs typeface="Arial "/>
              <a:sym typeface="Arial "/>
            </a:endParaRPr>
          </a:p>
        </p:txBody>
      </p:sp>
      <p:sp>
        <p:nvSpPr>
          <p:cNvPr id="219" name="Google Shape;219;p14"/>
          <p:cNvSpPr txBox="1">
            <a:spLocks noGrp="1"/>
          </p:cNvSpPr>
          <p:nvPr>
            <p:ph type="title"/>
          </p:nvPr>
        </p:nvSpPr>
        <p:spPr>
          <a:xfrm>
            <a:off x="1379725" y="1014700"/>
            <a:ext cx="3631200" cy="1532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000"/>
              <a:buFont typeface="Gill Sans"/>
              <a:buNone/>
            </a:pPr>
            <a:r>
              <a:rPr lang="es-ES" sz="3000">
                <a:solidFill>
                  <a:schemeClr val="lt1"/>
                </a:solidFill>
              </a:rPr>
              <a:t>Source:</a:t>
            </a:r>
            <a:endParaRPr sz="3000">
              <a:solidFill>
                <a:schemeClr val="lt1"/>
              </a:solidFill>
            </a:endParaRPr>
          </a:p>
          <a:p>
            <a:pPr marL="0" lvl="0" indent="0" algn="l" rtl="0">
              <a:lnSpc>
                <a:spcPct val="90000"/>
              </a:lnSpc>
              <a:spcBef>
                <a:spcPts val="0"/>
              </a:spcBef>
              <a:spcAft>
                <a:spcPts val="0"/>
              </a:spcAft>
              <a:buClr>
                <a:schemeClr val="lt1"/>
              </a:buClr>
              <a:buSzPts val="3000"/>
              <a:buFont typeface="Gill Sans"/>
              <a:buNone/>
            </a:pPr>
            <a:r>
              <a:rPr lang="es-ES" sz="3000">
                <a:solidFill>
                  <a:schemeClr val="lt1"/>
                </a:solidFill>
              </a:rPr>
              <a:t>United States Geological Survey</a:t>
            </a:r>
            <a:endParaRPr/>
          </a:p>
        </p:txBody>
      </p:sp>
      <p:sp>
        <p:nvSpPr>
          <p:cNvPr id="220" name="Google Shape;220;p14"/>
          <p:cNvSpPr txBox="1">
            <a:spLocks noGrp="1"/>
          </p:cNvSpPr>
          <p:nvPr>
            <p:ph type="body" idx="1"/>
          </p:nvPr>
        </p:nvSpPr>
        <p:spPr>
          <a:xfrm>
            <a:off x="2142225" y="2927000"/>
            <a:ext cx="3631200" cy="1431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DEEFF2"/>
              </a:buClr>
              <a:buSzPts val="2000"/>
              <a:buNone/>
            </a:pPr>
            <a:r>
              <a:rPr lang="es-ES" b="1" u="sng">
                <a:solidFill>
                  <a:schemeClr val="hlink"/>
                </a:solidFill>
                <a:hlinkClick r:id="rId3"/>
              </a:rPr>
              <a:t>https://earthquake.usgs.gov/earthquakes/search/</a:t>
            </a:r>
            <a:r>
              <a:rPr lang="es-ES" b="1"/>
              <a:t> </a:t>
            </a:r>
            <a:endParaRPr/>
          </a:p>
        </p:txBody>
      </p:sp>
      <p:sp>
        <p:nvSpPr>
          <p:cNvPr id="221" name="Google Shape;221;p14"/>
          <p:cNvSpPr txBox="1">
            <a:spLocks noGrp="1"/>
          </p:cNvSpPr>
          <p:nvPr>
            <p:ph type="sldNum" idx="12"/>
          </p:nvPr>
        </p:nvSpPr>
        <p:spPr>
          <a:xfrm>
            <a:off x="11453346"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6</a:t>
            </a:fld>
            <a:endParaRPr/>
          </a:p>
        </p:txBody>
      </p:sp>
      <p:pic>
        <p:nvPicPr>
          <p:cNvPr id="222" name="Google Shape;222;p14" descr="Icono de comprobación"/>
          <p:cNvPicPr preferRelativeResize="0">
            <a:picLocks noGrp="1"/>
          </p:cNvPicPr>
          <p:nvPr>
            <p:ph type="pic" idx="3"/>
          </p:nvPr>
        </p:nvPicPr>
        <p:blipFill rotWithShape="1">
          <a:blip r:embed="rId4">
            <a:alphaModFix/>
          </a:blip>
          <a:srcRect/>
          <a:stretch/>
        </p:blipFill>
        <p:spPr>
          <a:xfrm>
            <a:off x="1339726" y="2860834"/>
            <a:ext cx="720000" cy="720000"/>
          </a:xfrm>
          <a:prstGeom prst="rect">
            <a:avLst/>
          </a:prstGeom>
          <a:noFill/>
          <a:ln>
            <a:noFill/>
          </a:ln>
        </p:spPr>
      </p:pic>
      <p:pic>
        <p:nvPicPr>
          <p:cNvPr id="223" name="Google Shape;223;p14" descr="Icono de comprobación"/>
          <p:cNvPicPr preferRelativeResize="0">
            <a:picLocks noGrp="1"/>
          </p:cNvPicPr>
          <p:nvPr>
            <p:ph type="pic" idx="4"/>
          </p:nvPr>
        </p:nvPicPr>
        <p:blipFill rotWithShape="1">
          <a:blip r:embed="rId4">
            <a:alphaModFix/>
          </a:blip>
          <a:srcRect/>
          <a:stretch/>
        </p:blipFill>
        <p:spPr>
          <a:xfrm>
            <a:off x="1339726" y="4264920"/>
            <a:ext cx="720000" cy="719999"/>
          </a:xfrm>
          <a:prstGeom prst="rect">
            <a:avLst/>
          </a:prstGeom>
          <a:noFill/>
          <a:ln>
            <a:noFill/>
          </a:ln>
        </p:spPr>
      </p:pic>
      <p:sp>
        <p:nvSpPr>
          <p:cNvPr id="224" name="Google Shape;224;p14"/>
          <p:cNvSpPr txBox="1">
            <a:spLocks noGrp="1"/>
          </p:cNvSpPr>
          <p:nvPr>
            <p:ph type="body" idx="5"/>
          </p:nvPr>
        </p:nvSpPr>
        <p:spPr>
          <a:xfrm>
            <a:off x="2142300" y="3828125"/>
            <a:ext cx="3631200" cy="1805100"/>
          </a:xfrm>
          <a:prstGeom prst="rect">
            <a:avLst/>
          </a:prstGeom>
          <a:noFill/>
          <a:ln>
            <a:noFill/>
          </a:ln>
        </p:spPr>
        <p:txBody>
          <a:bodyPr spcFirstLastPara="1" wrap="square" lIns="91425" tIns="45700" rIns="91425" bIns="45700" anchor="t" anchorCtr="0">
            <a:normAutofit lnSpcReduction="20000"/>
          </a:bodyPr>
          <a:lstStyle/>
          <a:p>
            <a:pPr marL="0" lvl="0" indent="0" algn="just" rtl="0">
              <a:lnSpc>
                <a:spcPct val="90000"/>
              </a:lnSpc>
              <a:spcBef>
                <a:spcPts val="0"/>
              </a:spcBef>
              <a:spcAft>
                <a:spcPts val="0"/>
              </a:spcAft>
              <a:buClr>
                <a:srgbClr val="DEEFF2"/>
              </a:buClr>
              <a:buSzPts val="2000"/>
              <a:buNone/>
            </a:pPr>
            <a:r>
              <a:rPr lang="es-ES" b="1"/>
              <a:t>The USGS monitors, analyzes, and predicts current and evolving Earth-system interactions and delivers actionable information at scales and timeframes relevant to decision makers.</a:t>
            </a:r>
            <a:endParaRPr/>
          </a:p>
        </p:txBody>
      </p:sp>
      <p:sp>
        <p:nvSpPr>
          <p:cNvPr id="225" name="Google Shape;225;p14" descr="Rectángulo beige"/>
          <p:cNvSpPr/>
          <p:nvPr/>
        </p:nvSpPr>
        <p:spPr>
          <a:xfrm rot="10800000" flipH="1">
            <a:off x="1473385" y="2395266"/>
            <a:ext cx="2268000" cy="75489"/>
          </a:xfrm>
          <a:custGeom>
            <a:avLst/>
            <a:gdLst/>
            <a:ahLst/>
            <a:cxnLst/>
            <a:rect l="l" t="t" r="r" b="b"/>
            <a:pathLst>
              <a:path w="2501265" h="120000" extrusionOk="0">
                <a:moveTo>
                  <a:pt x="0" y="0"/>
                </a:moveTo>
                <a:lnTo>
                  <a:pt x="2500883"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
              <a:ea typeface="Arial "/>
              <a:cs typeface="Arial "/>
              <a:sym typeface="Arial "/>
            </a:endParaRPr>
          </a:p>
        </p:txBody>
      </p:sp>
      <p:pic>
        <p:nvPicPr>
          <p:cNvPr id="226" name="Google Shape;226;p14"/>
          <p:cNvPicPr preferRelativeResize="0"/>
          <p:nvPr/>
        </p:nvPicPr>
        <p:blipFill>
          <a:blip r:embed="rId5">
            <a:alphaModFix/>
          </a:blip>
          <a:stretch>
            <a:fillRect/>
          </a:stretch>
        </p:blipFill>
        <p:spPr>
          <a:xfrm>
            <a:off x="6282837" y="2439727"/>
            <a:ext cx="5756764" cy="230214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2" descr="Personas que debaten algo"/>
          <p:cNvPicPr preferRelativeResize="0"/>
          <p:nvPr/>
        </p:nvPicPr>
        <p:blipFill rotWithShape="1">
          <a:blip r:embed="rId3">
            <a:alphaModFix/>
          </a:blip>
          <a:srcRect/>
          <a:stretch/>
        </p:blipFill>
        <p:spPr>
          <a:xfrm>
            <a:off x="0" y="0"/>
            <a:ext cx="12191999" cy="6857999"/>
          </a:xfrm>
          <a:prstGeom prst="rect">
            <a:avLst/>
          </a:prstGeom>
          <a:noFill/>
          <a:ln>
            <a:noFill/>
          </a:ln>
        </p:spPr>
      </p:pic>
      <p:sp>
        <p:nvSpPr>
          <p:cNvPr id="233" name="Google Shape;233;p22" descr="Rectángulo azul"/>
          <p:cNvSpPr/>
          <p:nvPr/>
        </p:nvSpPr>
        <p:spPr>
          <a:xfrm>
            <a:off x="0" y="0"/>
            <a:ext cx="1219200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chemeClr val="dk2">
              <a:alpha val="69803"/>
            </a:schemeClr>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a:solidFill>
                <a:schemeClr val="dk1"/>
              </a:solidFill>
              <a:latin typeface="Arial "/>
              <a:ea typeface="Arial "/>
              <a:cs typeface="Arial "/>
              <a:sym typeface="Arial "/>
            </a:endParaRPr>
          </a:p>
        </p:txBody>
      </p:sp>
      <p:sp>
        <p:nvSpPr>
          <p:cNvPr id="234" name="Google Shape;234;p22" descr="Círculo blanco"/>
          <p:cNvSpPr/>
          <p:nvPr/>
        </p:nvSpPr>
        <p:spPr>
          <a:xfrm>
            <a:off x="3814456" y="1611824"/>
            <a:ext cx="4494508" cy="449450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
              <a:ea typeface="Arial "/>
              <a:cs typeface="Arial "/>
              <a:sym typeface="Arial "/>
            </a:endParaRPr>
          </a:p>
        </p:txBody>
      </p:sp>
      <p:sp>
        <p:nvSpPr>
          <p:cNvPr id="235" name="Google Shape;235;p22" descr="Óvalo beige"/>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
              <a:ea typeface="Arial "/>
              <a:cs typeface="Arial "/>
              <a:sym typeface="Arial "/>
            </a:endParaRPr>
          </a:p>
        </p:txBody>
      </p:sp>
      <p:sp>
        <p:nvSpPr>
          <p:cNvPr id="236" name="Google Shape;236;p22" descr="Rectángulo beige"/>
          <p:cNvSpPr/>
          <p:nvPr/>
        </p:nvSpPr>
        <p:spPr>
          <a:xfrm rot="10800000" flipH="1">
            <a:off x="930346" y="1276579"/>
            <a:ext cx="5628715" cy="46770"/>
          </a:xfrm>
          <a:custGeom>
            <a:avLst/>
            <a:gdLst/>
            <a:ahLst/>
            <a:cxnLst/>
            <a:rect l="l" t="t" r="r" b="b"/>
            <a:pathLst>
              <a:path w="3931920" h="120000" extrusionOk="0">
                <a:moveTo>
                  <a:pt x="0" y="0"/>
                </a:moveTo>
                <a:lnTo>
                  <a:pt x="393192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
              <a:ea typeface="Arial "/>
              <a:cs typeface="Arial "/>
              <a:sym typeface="Arial "/>
            </a:endParaRPr>
          </a:p>
        </p:txBody>
      </p:sp>
      <p:sp>
        <p:nvSpPr>
          <p:cNvPr id="237" name="Google Shape;237;p22"/>
          <p:cNvSpPr txBox="1"/>
          <p:nvPr/>
        </p:nvSpPr>
        <p:spPr>
          <a:xfrm>
            <a:off x="9637552" y="3372313"/>
            <a:ext cx="2162400" cy="1197900"/>
          </a:xfrm>
          <a:prstGeom prst="rect">
            <a:avLst/>
          </a:prstGeom>
          <a:noFill/>
          <a:ln>
            <a:noFill/>
          </a:ln>
        </p:spPr>
        <p:txBody>
          <a:bodyPr spcFirstLastPara="1" wrap="square" lIns="0" tIns="43175" rIns="0" bIns="0" anchor="t" anchorCtr="0">
            <a:spAutoFit/>
          </a:bodyPr>
          <a:lstStyle/>
          <a:p>
            <a:pPr marL="12700" marR="0" lvl="0" indent="0" algn="r" rtl="0">
              <a:spcBef>
                <a:spcPts val="0"/>
              </a:spcBef>
              <a:spcAft>
                <a:spcPts val="0"/>
              </a:spcAft>
              <a:buNone/>
            </a:pPr>
            <a:r>
              <a:rPr lang="es-ES" sz="1500" i="1">
                <a:solidFill>
                  <a:schemeClr val="lt2"/>
                </a:solidFill>
                <a:latin typeface="Arial "/>
                <a:ea typeface="Arial "/>
                <a:cs typeface="Arial "/>
                <a:sym typeface="Arial "/>
              </a:rPr>
              <a:t>In which specific region of Turkey did the most destructive earthquake recorded in the dataset occur?</a:t>
            </a:r>
            <a:endParaRPr sz="1500"/>
          </a:p>
        </p:txBody>
      </p:sp>
      <p:sp>
        <p:nvSpPr>
          <p:cNvPr id="238" name="Google Shape;238;p22"/>
          <p:cNvSpPr txBox="1"/>
          <p:nvPr/>
        </p:nvSpPr>
        <p:spPr>
          <a:xfrm>
            <a:off x="511652" y="3399550"/>
            <a:ext cx="2162400" cy="1197900"/>
          </a:xfrm>
          <a:prstGeom prst="rect">
            <a:avLst/>
          </a:prstGeom>
          <a:noFill/>
          <a:ln>
            <a:noFill/>
          </a:ln>
        </p:spPr>
        <p:txBody>
          <a:bodyPr spcFirstLastPara="1" wrap="square" lIns="0" tIns="43175" rIns="0" bIns="0" anchor="t" anchorCtr="0">
            <a:spAutoFit/>
          </a:bodyPr>
          <a:lstStyle/>
          <a:p>
            <a:pPr marL="12700" marR="0" lvl="0" indent="0" algn="l" rtl="0">
              <a:spcBef>
                <a:spcPts val="0"/>
              </a:spcBef>
              <a:spcAft>
                <a:spcPts val="0"/>
              </a:spcAft>
              <a:buNone/>
            </a:pPr>
            <a:r>
              <a:rPr lang="es-ES" sz="1500" i="1">
                <a:solidFill>
                  <a:schemeClr val="lt2"/>
                </a:solidFill>
                <a:latin typeface="Arial "/>
                <a:ea typeface="Arial "/>
                <a:cs typeface="Arial "/>
                <a:sym typeface="Arial "/>
              </a:rPr>
              <a:t>What was the magnitude of the most devastating earthquake in Turkey's history according to the dataset?</a:t>
            </a:r>
            <a:endParaRPr sz="2600">
              <a:solidFill>
                <a:schemeClr val="lt1"/>
              </a:solidFill>
              <a:latin typeface="Gill Sans"/>
              <a:ea typeface="Gill Sans"/>
              <a:cs typeface="Gill Sans"/>
              <a:sym typeface="Gill Sans"/>
            </a:endParaRPr>
          </a:p>
        </p:txBody>
      </p:sp>
      <p:cxnSp>
        <p:nvCxnSpPr>
          <p:cNvPr id="239" name="Google Shape;239;p22" descr="Línea blanca"/>
          <p:cNvCxnSpPr/>
          <p:nvPr/>
        </p:nvCxnSpPr>
        <p:spPr>
          <a:xfrm>
            <a:off x="3131575" y="5738325"/>
            <a:ext cx="2162400" cy="10500"/>
          </a:xfrm>
          <a:prstGeom prst="straightConnector1">
            <a:avLst/>
          </a:prstGeom>
          <a:noFill/>
          <a:ln w="9525" cap="flat" cmpd="sng">
            <a:solidFill>
              <a:schemeClr val="lt1"/>
            </a:solidFill>
            <a:prstDash val="solid"/>
            <a:miter lim="800000"/>
            <a:headEnd type="none" w="sm" len="sm"/>
            <a:tailEnd type="none" w="sm" len="sm"/>
          </a:ln>
        </p:spPr>
      </p:cxnSp>
      <p:cxnSp>
        <p:nvCxnSpPr>
          <p:cNvPr id="240" name="Google Shape;240;p22" descr="Línea blanca"/>
          <p:cNvCxnSpPr/>
          <p:nvPr/>
        </p:nvCxnSpPr>
        <p:spPr>
          <a:xfrm rot="10800000" flipH="1">
            <a:off x="7222853" y="5738463"/>
            <a:ext cx="1647000" cy="10500"/>
          </a:xfrm>
          <a:prstGeom prst="straightConnector1">
            <a:avLst/>
          </a:prstGeom>
          <a:noFill/>
          <a:ln w="9525" cap="flat" cmpd="sng">
            <a:solidFill>
              <a:schemeClr val="lt1"/>
            </a:solidFill>
            <a:prstDash val="solid"/>
            <a:miter lim="800000"/>
            <a:headEnd type="none" w="sm" len="sm"/>
            <a:tailEnd type="none" w="sm" len="sm"/>
          </a:ln>
        </p:spPr>
      </p:cxnSp>
      <p:sp>
        <p:nvSpPr>
          <p:cNvPr id="241" name="Google Shape;241;p22"/>
          <p:cNvSpPr txBox="1"/>
          <p:nvPr/>
        </p:nvSpPr>
        <p:spPr>
          <a:xfrm>
            <a:off x="290575" y="5290725"/>
            <a:ext cx="2501700" cy="1197900"/>
          </a:xfrm>
          <a:prstGeom prst="rect">
            <a:avLst/>
          </a:prstGeom>
          <a:noFill/>
          <a:ln>
            <a:noFill/>
          </a:ln>
        </p:spPr>
        <p:txBody>
          <a:bodyPr spcFirstLastPara="1" wrap="square" lIns="0" tIns="43175" rIns="0" bIns="0" anchor="t" anchorCtr="0">
            <a:spAutoFit/>
          </a:bodyPr>
          <a:lstStyle/>
          <a:p>
            <a:pPr marL="12700" marR="0" lvl="0" indent="0" algn="l" rtl="0">
              <a:spcBef>
                <a:spcPts val="0"/>
              </a:spcBef>
              <a:spcAft>
                <a:spcPts val="0"/>
              </a:spcAft>
              <a:buNone/>
            </a:pPr>
            <a:r>
              <a:rPr lang="es-ES" sz="1500" i="1">
                <a:solidFill>
                  <a:schemeClr val="lt2"/>
                </a:solidFill>
                <a:latin typeface="Arial "/>
                <a:ea typeface="Arial "/>
                <a:cs typeface="Arial "/>
                <a:sym typeface="Arial "/>
              </a:rPr>
              <a:t>What was the depth of the epicenter of the most devastating earthquake recorded in Turkey, according to the dataset?</a:t>
            </a:r>
            <a:endParaRPr sz="2600">
              <a:solidFill>
                <a:schemeClr val="lt1"/>
              </a:solidFill>
              <a:latin typeface="Gill Sans"/>
              <a:ea typeface="Gill Sans"/>
              <a:cs typeface="Gill Sans"/>
              <a:sym typeface="Gill Sans"/>
            </a:endParaRPr>
          </a:p>
        </p:txBody>
      </p:sp>
      <p:cxnSp>
        <p:nvCxnSpPr>
          <p:cNvPr id="242" name="Google Shape;242;p22" descr="Línea blanca"/>
          <p:cNvCxnSpPr/>
          <p:nvPr/>
        </p:nvCxnSpPr>
        <p:spPr>
          <a:xfrm rot="10800000" flipH="1">
            <a:off x="2834175" y="3948850"/>
            <a:ext cx="1130400" cy="22500"/>
          </a:xfrm>
          <a:prstGeom prst="straightConnector1">
            <a:avLst/>
          </a:prstGeom>
          <a:noFill/>
          <a:ln w="9525" cap="flat" cmpd="sng">
            <a:solidFill>
              <a:schemeClr val="lt1"/>
            </a:solidFill>
            <a:prstDash val="solid"/>
            <a:miter lim="800000"/>
            <a:headEnd type="none" w="sm" len="sm"/>
            <a:tailEnd type="none" w="sm" len="sm"/>
          </a:ln>
        </p:spPr>
      </p:cxnSp>
      <p:sp>
        <p:nvSpPr>
          <p:cNvPr id="243" name="Google Shape;243;p22"/>
          <p:cNvSpPr txBox="1"/>
          <p:nvPr/>
        </p:nvSpPr>
        <p:spPr>
          <a:xfrm>
            <a:off x="9399800" y="1612575"/>
            <a:ext cx="2162400" cy="1197900"/>
          </a:xfrm>
          <a:prstGeom prst="rect">
            <a:avLst/>
          </a:prstGeom>
          <a:noFill/>
          <a:ln>
            <a:noFill/>
          </a:ln>
        </p:spPr>
        <p:txBody>
          <a:bodyPr spcFirstLastPara="1" wrap="square" lIns="0" tIns="43175" rIns="0" bIns="0" anchor="t" anchorCtr="0">
            <a:spAutoFit/>
          </a:bodyPr>
          <a:lstStyle/>
          <a:p>
            <a:pPr marL="12700" marR="0" lvl="0" indent="0" algn="r" rtl="0">
              <a:spcBef>
                <a:spcPts val="0"/>
              </a:spcBef>
              <a:spcAft>
                <a:spcPts val="0"/>
              </a:spcAft>
              <a:buNone/>
            </a:pPr>
            <a:r>
              <a:rPr lang="es-ES" sz="1500" i="1">
                <a:solidFill>
                  <a:schemeClr val="lt2"/>
                </a:solidFill>
                <a:latin typeface="Arial "/>
                <a:ea typeface="Arial "/>
                <a:cs typeface="Arial "/>
                <a:sym typeface="Arial "/>
              </a:rPr>
              <a:t>What was the date and time of the most disastrous earthquake recorded in Turkey according to the dataset?</a:t>
            </a:r>
            <a:endParaRPr sz="1500"/>
          </a:p>
        </p:txBody>
      </p:sp>
      <p:cxnSp>
        <p:nvCxnSpPr>
          <p:cNvPr id="244" name="Google Shape;244;p22" descr="Línea blanca"/>
          <p:cNvCxnSpPr/>
          <p:nvPr/>
        </p:nvCxnSpPr>
        <p:spPr>
          <a:xfrm>
            <a:off x="7427748" y="2103136"/>
            <a:ext cx="1477200" cy="13800"/>
          </a:xfrm>
          <a:prstGeom prst="straightConnector1">
            <a:avLst/>
          </a:prstGeom>
          <a:noFill/>
          <a:ln w="9525" cap="flat" cmpd="sng">
            <a:solidFill>
              <a:schemeClr val="lt1"/>
            </a:solidFill>
            <a:prstDash val="solid"/>
            <a:miter lim="800000"/>
            <a:headEnd type="none" w="sm" len="sm"/>
            <a:tailEnd type="none" w="sm" len="sm"/>
          </a:ln>
        </p:spPr>
      </p:cxnSp>
      <p:sp>
        <p:nvSpPr>
          <p:cNvPr id="245" name="Google Shape;245;p22"/>
          <p:cNvSpPr txBox="1"/>
          <p:nvPr/>
        </p:nvSpPr>
        <p:spPr>
          <a:xfrm>
            <a:off x="629875" y="1805375"/>
            <a:ext cx="2162400" cy="967200"/>
          </a:xfrm>
          <a:prstGeom prst="rect">
            <a:avLst/>
          </a:prstGeom>
          <a:noFill/>
          <a:ln>
            <a:noFill/>
          </a:ln>
        </p:spPr>
        <p:txBody>
          <a:bodyPr spcFirstLastPara="1" wrap="square" lIns="0" tIns="43175" rIns="0" bIns="0" anchor="t" anchorCtr="0">
            <a:spAutoFit/>
          </a:bodyPr>
          <a:lstStyle/>
          <a:p>
            <a:pPr marL="12700" marR="0" lvl="0" indent="0" algn="l" rtl="0">
              <a:lnSpc>
                <a:spcPct val="100000"/>
              </a:lnSpc>
              <a:spcBef>
                <a:spcPts val="0"/>
              </a:spcBef>
              <a:spcAft>
                <a:spcPts val="0"/>
              </a:spcAft>
              <a:buNone/>
            </a:pPr>
            <a:r>
              <a:rPr lang="es-ES" sz="1500" i="1">
                <a:solidFill>
                  <a:schemeClr val="lt2"/>
                </a:solidFill>
                <a:latin typeface="Arial "/>
                <a:ea typeface="Arial "/>
                <a:cs typeface="Arial "/>
                <a:sym typeface="Arial "/>
              </a:rPr>
              <a:t>During what period of time did the seismic activity increase in Turkey?</a:t>
            </a:r>
            <a:endParaRPr sz="2600">
              <a:solidFill>
                <a:schemeClr val="lt1"/>
              </a:solidFill>
              <a:latin typeface="Gill Sans"/>
              <a:ea typeface="Gill Sans"/>
              <a:cs typeface="Gill Sans"/>
              <a:sym typeface="Gill Sans"/>
            </a:endParaRPr>
          </a:p>
        </p:txBody>
      </p:sp>
      <p:cxnSp>
        <p:nvCxnSpPr>
          <p:cNvPr id="246" name="Google Shape;246;p22" descr="Línea blanca"/>
          <p:cNvCxnSpPr/>
          <p:nvPr/>
        </p:nvCxnSpPr>
        <p:spPr>
          <a:xfrm rot="10800000" flipH="1">
            <a:off x="3201575" y="2148875"/>
            <a:ext cx="1590900" cy="3000"/>
          </a:xfrm>
          <a:prstGeom prst="straightConnector1">
            <a:avLst/>
          </a:prstGeom>
          <a:noFill/>
          <a:ln w="9525" cap="flat" cmpd="sng">
            <a:solidFill>
              <a:schemeClr val="lt1"/>
            </a:solidFill>
            <a:prstDash val="solid"/>
            <a:miter lim="800000"/>
            <a:headEnd type="none" w="sm" len="sm"/>
            <a:tailEnd type="none" w="sm" len="sm"/>
          </a:ln>
        </p:spPr>
      </p:cxnSp>
      <p:sp>
        <p:nvSpPr>
          <p:cNvPr id="247" name="Google Shape;247;p22"/>
          <p:cNvSpPr txBox="1"/>
          <p:nvPr/>
        </p:nvSpPr>
        <p:spPr>
          <a:xfrm>
            <a:off x="8869857" y="5244175"/>
            <a:ext cx="2841000" cy="967200"/>
          </a:xfrm>
          <a:prstGeom prst="rect">
            <a:avLst/>
          </a:prstGeom>
          <a:noFill/>
          <a:ln>
            <a:noFill/>
          </a:ln>
        </p:spPr>
        <p:txBody>
          <a:bodyPr spcFirstLastPara="1" wrap="square" lIns="0" tIns="43175" rIns="0" bIns="0" anchor="t" anchorCtr="0">
            <a:spAutoFit/>
          </a:bodyPr>
          <a:lstStyle/>
          <a:p>
            <a:pPr marL="12700" marR="0" lvl="0" indent="0" algn="r" rtl="0">
              <a:spcBef>
                <a:spcPts val="340"/>
              </a:spcBef>
              <a:spcAft>
                <a:spcPts val="0"/>
              </a:spcAft>
              <a:buNone/>
            </a:pPr>
            <a:r>
              <a:rPr lang="es-ES" sz="1500" i="1">
                <a:solidFill>
                  <a:schemeClr val="lt2"/>
                </a:solidFill>
                <a:latin typeface="Arial "/>
                <a:ea typeface="Arial "/>
                <a:cs typeface="Arial "/>
                <a:sym typeface="Arial "/>
              </a:rPr>
              <a:t>Which were the main cities or localities affected by the most catastrophic earthquake in Turkey according to the dataset?</a:t>
            </a:r>
            <a:endParaRPr sz="1500"/>
          </a:p>
        </p:txBody>
      </p:sp>
      <p:cxnSp>
        <p:nvCxnSpPr>
          <p:cNvPr id="248" name="Google Shape;248;p22" descr="Línea blanca"/>
          <p:cNvCxnSpPr/>
          <p:nvPr/>
        </p:nvCxnSpPr>
        <p:spPr>
          <a:xfrm>
            <a:off x="8271952" y="3773275"/>
            <a:ext cx="930300" cy="5700"/>
          </a:xfrm>
          <a:prstGeom prst="straightConnector1">
            <a:avLst/>
          </a:prstGeom>
          <a:noFill/>
          <a:ln w="9525" cap="flat" cmpd="sng">
            <a:solidFill>
              <a:schemeClr val="lt1"/>
            </a:solidFill>
            <a:prstDash val="solid"/>
            <a:miter lim="800000"/>
            <a:headEnd type="none" w="sm" len="sm"/>
            <a:tailEnd type="none" w="sm" len="sm"/>
          </a:ln>
        </p:spPr>
      </p:cxnSp>
      <p:sp>
        <p:nvSpPr>
          <p:cNvPr id="249" name="Google Shape;249;p22"/>
          <p:cNvSpPr txBox="1">
            <a:spLocks noGrp="1"/>
          </p:cNvSpPr>
          <p:nvPr>
            <p:ph type="title"/>
          </p:nvPr>
        </p:nvSpPr>
        <p:spPr>
          <a:xfrm>
            <a:off x="800547"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Gill Sans"/>
              <a:buNone/>
            </a:pPr>
            <a:r>
              <a:rPr lang="es-ES">
                <a:solidFill>
                  <a:schemeClr val="lt1"/>
                </a:solidFill>
              </a:rPr>
              <a:t>Questions about the Earthquake in Turkey</a:t>
            </a:r>
            <a:endParaRPr/>
          </a:p>
        </p:txBody>
      </p:sp>
      <p:sp>
        <p:nvSpPr>
          <p:cNvPr id="250" name="Google Shape;250;p22"/>
          <p:cNvSpPr txBox="1">
            <a:spLocks noGrp="1"/>
          </p:cNvSpPr>
          <p:nvPr>
            <p:ph type="sldNum" idx="12"/>
          </p:nvPr>
        </p:nvSpPr>
        <p:spPr>
          <a:xfrm>
            <a:off x="11484342"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7</a:t>
            </a:fld>
            <a:endParaRPr/>
          </a:p>
        </p:txBody>
      </p:sp>
      <p:pic>
        <p:nvPicPr>
          <p:cNvPr id="251" name="Google Shape;251;p22"/>
          <p:cNvPicPr preferRelativeResize="0"/>
          <p:nvPr/>
        </p:nvPicPr>
        <p:blipFill>
          <a:blip r:embed="rId4">
            <a:alphaModFix/>
          </a:blip>
          <a:stretch>
            <a:fillRect/>
          </a:stretch>
        </p:blipFill>
        <p:spPr>
          <a:xfrm>
            <a:off x="3820688" y="1611775"/>
            <a:ext cx="4550700" cy="44946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9" descr="Manos de personas"/>
          <p:cNvPicPr preferRelativeResize="0">
            <a:picLocks noGrp="1"/>
          </p:cNvPicPr>
          <p:nvPr>
            <p:ph type="body" idx="4294967295"/>
          </p:nvPr>
        </p:nvPicPr>
        <p:blipFill rotWithShape="1">
          <a:blip r:embed="rId3">
            <a:alphaModFix/>
          </a:blip>
          <a:srcRect/>
          <a:stretch/>
        </p:blipFill>
        <p:spPr>
          <a:xfrm>
            <a:off x="1200" y="0"/>
            <a:ext cx="12189600" cy="6856650"/>
          </a:xfrm>
          <a:prstGeom prst="rect">
            <a:avLst/>
          </a:prstGeom>
          <a:noFill/>
          <a:ln>
            <a:noFill/>
          </a:ln>
        </p:spPr>
      </p:pic>
      <p:sp>
        <p:nvSpPr>
          <p:cNvPr id="258" name="Google Shape;258;p9" descr="Rectángulo azul"/>
          <p:cNvSpPr/>
          <p:nvPr/>
        </p:nvSpPr>
        <p:spPr>
          <a:xfrm>
            <a:off x="1200" y="0"/>
            <a:ext cx="1218960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chemeClr val="dk2">
              <a:alpha val="69803"/>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u="none" strike="noStrike" cap="none">
              <a:solidFill>
                <a:schemeClr val="dk1"/>
              </a:solidFill>
              <a:latin typeface="Arial "/>
              <a:ea typeface="Arial "/>
              <a:cs typeface="Arial "/>
              <a:sym typeface="Arial "/>
            </a:endParaRPr>
          </a:p>
        </p:txBody>
      </p:sp>
      <p:sp>
        <p:nvSpPr>
          <p:cNvPr id="259" name="Google Shape;259;p9" descr="Óvalo beige"/>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
              <a:ea typeface="Arial "/>
              <a:cs typeface="Arial "/>
              <a:sym typeface="Arial "/>
            </a:endParaRPr>
          </a:p>
        </p:txBody>
      </p:sp>
      <p:sp>
        <p:nvSpPr>
          <p:cNvPr id="260" name="Google Shape;260;p9"/>
          <p:cNvSpPr txBox="1">
            <a:spLocks noGrp="1"/>
          </p:cNvSpPr>
          <p:nvPr>
            <p:ph type="title"/>
          </p:nvPr>
        </p:nvSpPr>
        <p:spPr>
          <a:xfrm>
            <a:off x="806116" y="32995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Gill Sans"/>
              <a:buNone/>
            </a:pPr>
            <a:r>
              <a:rPr lang="es-ES">
                <a:solidFill>
                  <a:schemeClr val="lt1"/>
                </a:solidFill>
              </a:rPr>
              <a:t>Dataset description</a:t>
            </a:r>
            <a:endParaRPr/>
          </a:p>
        </p:txBody>
      </p:sp>
      <p:sp>
        <p:nvSpPr>
          <p:cNvPr id="261" name="Google Shape;261;p9"/>
          <p:cNvSpPr txBox="1">
            <a:spLocks noGrp="1"/>
          </p:cNvSpPr>
          <p:nvPr>
            <p:ph type="sldNum" idx="12"/>
          </p:nvPr>
        </p:nvSpPr>
        <p:spPr>
          <a:xfrm>
            <a:off x="11453346"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8</a:t>
            </a:fld>
            <a:endParaRPr/>
          </a:p>
        </p:txBody>
      </p:sp>
      <p:graphicFrame>
        <p:nvGraphicFramePr>
          <p:cNvPr id="262" name="Google Shape;262;p9" descr="Tabla"/>
          <p:cNvGraphicFramePr/>
          <p:nvPr/>
        </p:nvGraphicFramePr>
        <p:xfrm>
          <a:off x="859454" y="2544763"/>
          <a:ext cx="3000000" cy="3000000"/>
        </p:xfrm>
        <a:graphic>
          <a:graphicData uri="http://schemas.openxmlformats.org/drawingml/2006/table">
            <a:tbl>
              <a:tblPr firstRow="1" bandRow="1">
                <a:noFill/>
                <a:tableStyleId>{739C3FB4-3C45-4611-AFCA-18ED16B5998F}</a:tableStyleId>
              </a:tblPr>
              <a:tblGrid>
                <a:gridCol w="2094625">
                  <a:extLst>
                    <a:ext uri="{9D8B030D-6E8A-4147-A177-3AD203B41FA5}">
                      <a16:colId xmlns:a16="http://schemas.microsoft.com/office/drawing/2014/main" val="20000"/>
                    </a:ext>
                  </a:extLst>
                </a:gridCol>
                <a:gridCol w="2094625">
                  <a:extLst>
                    <a:ext uri="{9D8B030D-6E8A-4147-A177-3AD203B41FA5}">
                      <a16:colId xmlns:a16="http://schemas.microsoft.com/office/drawing/2014/main" val="20001"/>
                    </a:ext>
                  </a:extLst>
                </a:gridCol>
                <a:gridCol w="2094625">
                  <a:extLst>
                    <a:ext uri="{9D8B030D-6E8A-4147-A177-3AD203B41FA5}">
                      <a16:colId xmlns:a16="http://schemas.microsoft.com/office/drawing/2014/main" val="20002"/>
                    </a:ext>
                  </a:extLst>
                </a:gridCol>
                <a:gridCol w="2094625">
                  <a:extLst>
                    <a:ext uri="{9D8B030D-6E8A-4147-A177-3AD203B41FA5}">
                      <a16:colId xmlns:a16="http://schemas.microsoft.com/office/drawing/2014/main" val="20003"/>
                    </a:ext>
                  </a:extLst>
                </a:gridCol>
                <a:gridCol w="2094625">
                  <a:extLst>
                    <a:ext uri="{9D8B030D-6E8A-4147-A177-3AD203B41FA5}">
                      <a16:colId xmlns:a16="http://schemas.microsoft.com/office/drawing/2014/main" val="20004"/>
                    </a:ext>
                  </a:extLst>
                </a:gridCol>
              </a:tblGrid>
              <a:tr h="370850">
                <a:tc>
                  <a:txBody>
                    <a:bodyPr/>
                    <a:lstStyle/>
                    <a:p>
                      <a:pPr marL="0" marR="0" lvl="0" indent="0" algn="ctr" rtl="0">
                        <a:spcBef>
                          <a:spcPts val="0"/>
                        </a:spcBef>
                        <a:spcAft>
                          <a:spcPts val="0"/>
                        </a:spcAft>
                        <a:buNone/>
                      </a:pPr>
                      <a:r>
                        <a:rPr lang="es-ES" sz="3200" b="0" u="none" strike="noStrike" cap="none">
                          <a:solidFill>
                            <a:schemeClr val="accent2"/>
                          </a:solidFill>
                          <a:latin typeface="Gill Sans"/>
                          <a:ea typeface="Gill Sans"/>
                          <a:cs typeface="Gill Sans"/>
                          <a:sym typeface="Gill Sans"/>
                        </a:rPr>
                        <a:t>Time</a:t>
                      </a:r>
                      <a:endParaRPr sz="3200" b="0" u="none" strike="noStrike" cap="none">
                        <a:solidFill>
                          <a:schemeClr val="accent2"/>
                        </a:solidFill>
                        <a:latin typeface="Gill Sans"/>
                        <a:ea typeface="Gill Sans"/>
                        <a:cs typeface="Gill Sans"/>
                        <a:sym typeface="Gill Sans"/>
                      </a:endParaRPr>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ES" sz="3200" b="0" u="none" strike="noStrike" cap="none">
                          <a:solidFill>
                            <a:schemeClr val="accent2"/>
                          </a:solidFill>
                          <a:latin typeface="Gill Sans"/>
                          <a:ea typeface="Gill Sans"/>
                          <a:cs typeface="Gill Sans"/>
                          <a:sym typeface="Gill Sans"/>
                        </a:rPr>
                        <a:t>Mag</a:t>
                      </a:r>
                      <a:endParaRPr sz="3200" b="0" u="none" strike="noStrike" cap="none">
                        <a:solidFill>
                          <a:schemeClr val="accent2"/>
                        </a:solidFill>
                        <a:latin typeface="Gill Sans"/>
                        <a:ea typeface="Gill Sans"/>
                        <a:cs typeface="Gill Sans"/>
                        <a:sym typeface="Gill Sans"/>
                      </a:endParaRPr>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ES" sz="3200" b="0" u="none" strike="noStrike" cap="none">
                          <a:solidFill>
                            <a:schemeClr val="accent2"/>
                          </a:solidFill>
                          <a:latin typeface="Gill Sans"/>
                          <a:ea typeface="Gill Sans"/>
                          <a:cs typeface="Gill Sans"/>
                          <a:sym typeface="Gill Sans"/>
                        </a:rPr>
                        <a:t>Lat &amp; Lon</a:t>
                      </a:r>
                      <a:endParaRPr sz="3200" b="0" u="none" strike="noStrike" cap="none">
                        <a:solidFill>
                          <a:schemeClr val="accent2"/>
                        </a:solidFill>
                        <a:latin typeface="Gill Sans"/>
                        <a:ea typeface="Gill Sans"/>
                        <a:cs typeface="Gill Sans"/>
                        <a:sym typeface="Gill Sans"/>
                      </a:endParaRPr>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ES" sz="3200" b="0" u="none" strike="noStrike" cap="none">
                          <a:solidFill>
                            <a:schemeClr val="accent2"/>
                          </a:solidFill>
                        </a:rPr>
                        <a:t>Depth</a:t>
                      </a:r>
                      <a:endParaRPr sz="3200" b="0" u="none" strike="noStrike" cap="none">
                        <a:solidFill>
                          <a:schemeClr val="accent2"/>
                        </a:solidFill>
                      </a:endParaRPr>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ES" sz="3200" b="0" u="none" strike="noStrike" cap="none">
                          <a:solidFill>
                            <a:schemeClr val="accent2"/>
                          </a:solidFill>
                          <a:latin typeface="Gill Sans"/>
                          <a:ea typeface="Gill Sans"/>
                          <a:cs typeface="Gill Sans"/>
                          <a:sym typeface="Gill Sans"/>
                        </a:rPr>
                        <a:t>Id</a:t>
                      </a:r>
                      <a:endParaRPr sz="3200" b="0" u="none" strike="noStrike" cap="none">
                        <a:solidFill>
                          <a:schemeClr val="accent2"/>
                        </a:solidFill>
                        <a:latin typeface="Gill Sans"/>
                        <a:ea typeface="Gill Sans"/>
                        <a:cs typeface="Gill Sans"/>
                        <a:sym typeface="Gill Sans"/>
                      </a:endParaRPr>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008000">
                <a:tc>
                  <a:txBody>
                    <a:bodyPr/>
                    <a:lstStyle/>
                    <a:p>
                      <a:pPr marL="0" marR="0" lvl="0" indent="0" algn="ctr" rtl="0">
                        <a:lnSpc>
                          <a:spcPct val="100000"/>
                        </a:lnSpc>
                        <a:spcBef>
                          <a:spcPts val="0"/>
                        </a:spcBef>
                        <a:spcAft>
                          <a:spcPts val="0"/>
                        </a:spcAft>
                        <a:buClr>
                          <a:srgbClr val="DEEFF2"/>
                        </a:buClr>
                        <a:buSzPts val="1800"/>
                        <a:buFont typeface="Arial "/>
                        <a:buNone/>
                      </a:pPr>
                      <a:r>
                        <a:rPr lang="es-ES" sz="1800" i="1">
                          <a:solidFill>
                            <a:schemeClr val="accent2"/>
                          </a:solidFill>
                        </a:rPr>
                        <a:t>R</a:t>
                      </a:r>
                      <a:r>
                        <a:rPr lang="es-ES" sz="1800" i="1" u="none" strike="noStrike" cap="none">
                          <a:solidFill>
                            <a:schemeClr val="accent2"/>
                          </a:solidFill>
                        </a:rPr>
                        <a:t>efers to the date and time that occurs the </a:t>
                      </a:r>
                      <a:r>
                        <a:rPr lang="es-ES" sz="1800" i="1">
                          <a:solidFill>
                            <a:schemeClr val="accent2"/>
                          </a:solidFill>
                        </a:rPr>
                        <a:t>earthquake</a:t>
                      </a:r>
                      <a:r>
                        <a:rPr lang="es-ES" sz="1800" i="1" u="none" strike="noStrike" cap="none">
                          <a:solidFill>
                            <a:schemeClr val="accent2"/>
                          </a:solidFill>
                        </a:rPr>
                        <a:t>, we use data from july 2008 to july 2023</a:t>
                      </a:r>
                      <a:endParaRPr sz="1800" i="1" u="none" strike="noStrike" cap="none">
                        <a:solidFill>
                          <a:schemeClr val="accent2"/>
                        </a:solidFill>
                      </a:endParaRPr>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DEEFF2"/>
                        </a:buClr>
                        <a:buSzPts val="1800"/>
                        <a:buFont typeface="Arial "/>
                        <a:buNone/>
                      </a:pPr>
                      <a:r>
                        <a:rPr lang="es-ES" sz="1800" i="1">
                          <a:solidFill>
                            <a:schemeClr val="accent2"/>
                          </a:solidFill>
                        </a:rPr>
                        <a:t>T</a:t>
                      </a:r>
                      <a:r>
                        <a:rPr lang="es-ES" sz="1800" i="1" u="none" strike="noStrike" cap="none">
                          <a:solidFill>
                            <a:schemeClr val="accent2"/>
                          </a:solidFill>
                        </a:rPr>
                        <a:t>he magnitude on richter scale. The values are filtered by earthquakes greater than 2.5 degrees </a:t>
                      </a:r>
                      <a:endParaRPr sz="1800" i="1" u="none" strike="noStrike" cap="none">
                        <a:solidFill>
                          <a:schemeClr val="accent2"/>
                        </a:solidFill>
                      </a:endParaRPr>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DEEFF2"/>
                        </a:buClr>
                        <a:buSzPts val="1800"/>
                        <a:buFont typeface="Arial "/>
                        <a:buNone/>
                      </a:pPr>
                      <a:r>
                        <a:rPr lang="es-ES" sz="1800" i="1" u="none" strike="noStrike" cap="none">
                          <a:solidFill>
                            <a:schemeClr val="accent2"/>
                          </a:solidFill>
                        </a:rPr>
                        <a:t>There are the </a:t>
                      </a:r>
                      <a:r>
                        <a:rPr lang="es-ES" sz="1800" i="1">
                          <a:solidFill>
                            <a:schemeClr val="accent2"/>
                          </a:solidFill>
                        </a:rPr>
                        <a:t>coordinates</a:t>
                      </a:r>
                      <a:r>
                        <a:rPr lang="es-ES" sz="1800" i="1" u="none" strike="noStrike" cap="none">
                          <a:solidFill>
                            <a:schemeClr val="accent2"/>
                          </a:solidFill>
                        </a:rPr>
                        <a:t> of the </a:t>
                      </a:r>
                      <a:r>
                        <a:rPr lang="es-ES" sz="1800" i="1">
                          <a:solidFill>
                            <a:schemeClr val="accent2"/>
                          </a:solidFill>
                        </a:rPr>
                        <a:t>earthquakes</a:t>
                      </a:r>
                      <a:r>
                        <a:rPr lang="es-ES" sz="1800" i="1" u="none" strike="noStrike" cap="none">
                          <a:solidFill>
                            <a:schemeClr val="accent2"/>
                          </a:solidFill>
                        </a:rPr>
                        <a:t>. We took a radius of 1,500 km from nurdağı</a:t>
                      </a:r>
                      <a:endParaRPr sz="1800" i="1" u="none" strike="noStrike" cap="none">
                        <a:solidFill>
                          <a:schemeClr val="accent2"/>
                        </a:solidFill>
                      </a:endParaRPr>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DEEFF2"/>
                        </a:buClr>
                        <a:buSzPts val="1800"/>
                        <a:buFont typeface="Arial "/>
                        <a:buNone/>
                      </a:pPr>
                      <a:r>
                        <a:rPr lang="es-ES" sz="1800" i="1" u="none" strike="noStrike" cap="none">
                          <a:solidFill>
                            <a:schemeClr val="accent2"/>
                          </a:solidFill>
                        </a:rPr>
                        <a:t>Is the profundity </a:t>
                      </a:r>
                      <a:r>
                        <a:rPr lang="es-ES" sz="1800" i="1">
                          <a:solidFill>
                            <a:schemeClr val="accent2"/>
                          </a:solidFill>
                        </a:rPr>
                        <a:t>between</a:t>
                      </a:r>
                      <a:r>
                        <a:rPr lang="es-ES" sz="1800" i="1" u="none" strike="noStrike" cap="none">
                          <a:solidFill>
                            <a:schemeClr val="accent2"/>
                          </a:solidFill>
                        </a:rPr>
                        <a:t> the surface and the hypocenter of the earthquakes</a:t>
                      </a:r>
                      <a:endParaRPr sz="1800" i="1" u="none" strike="noStrike" cap="none">
                        <a:solidFill>
                          <a:schemeClr val="accent2"/>
                        </a:solidFill>
                      </a:endParaRPr>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DEEFF2"/>
                        </a:buClr>
                        <a:buSzPts val="1800"/>
                        <a:buFont typeface="Arial "/>
                        <a:buNone/>
                      </a:pPr>
                      <a:r>
                        <a:rPr lang="es-ES" sz="1800" i="1" u="none" strike="noStrike" cap="none">
                          <a:solidFill>
                            <a:schemeClr val="accent2"/>
                          </a:solidFill>
                        </a:rPr>
                        <a:t>It refers to the unique identification of the earthquake designated by USGS </a:t>
                      </a:r>
                      <a:endParaRPr sz="1800" i="1" u="none" strike="noStrike" cap="none">
                        <a:solidFill>
                          <a:schemeClr val="accent2"/>
                        </a:solidFill>
                      </a:endParaRPr>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63" name="Google Shape;263;p9" descr="Rectángulo beige"/>
          <p:cNvSpPr/>
          <p:nvPr/>
        </p:nvSpPr>
        <p:spPr>
          <a:xfrm>
            <a:off x="915637" y="1309144"/>
            <a:ext cx="6768000" cy="0"/>
          </a:xfrm>
          <a:custGeom>
            <a:avLst/>
            <a:gdLst/>
            <a:ahLst/>
            <a:cxnLst/>
            <a:rect l="l" t="t" r="r" b="b"/>
            <a:pathLst>
              <a:path w="3931920" h="120000" extrusionOk="0">
                <a:moveTo>
                  <a:pt x="0" y="0"/>
                </a:moveTo>
                <a:lnTo>
                  <a:pt x="393192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b="0" i="0" u="none" strike="noStrike" cap="none">
              <a:solidFill>
                <a:schemeClr val="dk1"/>
              </a:solidFill>
              <a:latin typeface="Arial "/>
              <a:ea typeface="Arial "/>
              <a:cs typeface="Arial "/>
              <a:sym typeface="Arial "/>
            </a:endParaRPr>
          </a:p>
        </p:txBody>
      </p:sp>
      <p:cxnSp>
        <p:nvCxnSpPr>
          <p:cNvPr id="264" name="Google Shape;264;p9" descr="Línea"/>
          <p:cNvCxnSpPr/>
          <p:nvPr/>
        </p:nvCxnSpPr>
        <p:spPr>
          <a:xfrm>
            <a:off x="6059561" y="5374825"/>
            <a:ext cx="0" cy="396000"/>
          </a:xfrm>
          <a:prstGeom prst="straightConnector1">
            <a:avLst/>
          </a:prstGeom>
          <a:noFill/>
          <a:ln w="12700" cap="flat" cmpd="sng">
            <a:solidFill>
              <a:schemeClr val="lt2"/>
            </a:solidFill>
            <a:prstDash val="solid"/>
            <a:miter lim="800000"/>
            <a:headEnd type="none" w="sm" len="sm"/>
            <a:tailEnd type="none" w="sm" len="sm"/>
          </a:ln>
        </p:spPr>
      </p:cxnSp>
      <p:sp>
        <p:nvSpPr>
          <p:cNvPr id="265" name="Google Shape;265;p9"/>
          <p:cNvSpPr/>
          <p:nvPr/>
        </p:nvSpPr>
        <p:spPr>
          <a:xfrm>
            <a:off x="4551822" y="5927581"/>
            <a:ext cx="3024187" cy="647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3000" b="0" i="0" u="none" strike="noStrike" cap="none">
                <a:solidFill>
                  <a:schemeClr val="dk2"/>
                </a:solidFill>
                <a:latin typeface="Gill Sans"/>
                <a:ea typeface="Gill Sans"/>
                <a:cs typeface="Gill Sans"/>
                <a:sym typeface="Gill Sans"/>
              </a:rPr>
              <a:t>Columns</a:t>
            </a:r>
            <a:endParaRPr sz="3000" b="0" i="0" u="none" strike="noStrike" cap="none">
              <a:solidFill>
                <a:schemeClr val="dk2"/>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25c23ddadc7_2_7"/>
          <p:cNvSpPr txBox="1">
            <a:spLocks noGrp="1"/>
          </p:cNvSpPr>
          <p:nvPr>
            <p:ph type="body" idx="1"/>
          </p:nvPr>
        </p:nvSpPr>
        <p:spPr>
          <a:xfrm>
            <a:off x="7005200" y="3095927"/>
            <a:ext cx="4505100" cy="1764000"/>
          </a:xfrm>
          <a:prstGeom prst="rect">
            <a:avLst/>
          </a:prstGeom>
          <a:noFill/>
          <a:ln>
            <a:noFill/>
          </a:ln>
        </p:spPr>
        <p:txBody>
          <a:bodyPr spcFirstLastPara="1" wrap="square" lIns="91425" tIns="45700" rIns="91425" bIns="45700" anchor="t" anchorCtr="0">
            <a:normAutofit fontScale="55000" lnSpcReduction="10000"/>
          </a:bodyPr>
          <a:lstStyle/>
          <a:p>
            <a:pPr marL="0" lvl="0" indent="0" algn="l" rtl="0">
              <a:lnSpc>
                <a:spcPct val="100000"/>
              </a:lnSpc>
              <a:spcBef>
                <a:spcPts val="400"/>
              </a:spcBef>
              <a:spcAft>
                <a:spcPts val="0"/>
              </a:spcAft>
              <a:buClr>
                <a:srgbClr val="DEEFF2"/>
              </a:buClr>
              <a:buSzPct val="37192"/>
              <a:buNone/>
            </a:pPr>
            <a:endParaRPr sz="4033" b="1">
              <a:solidFill>
                <a:schemeClr val="lt1"/>
              </a:solidFill>
              <a:latin typeface="Gill Sans"/>
              <a:ea typeface="Gill Sans"/>
              <a:cs typeface="Gill Sans"/>
              <a:sym typeface="Gill Sans"/>
            </a:endParaRPr>
          </a:p>
          <a:p>
            <a:pPr marL="0" lvl="0" indent="0" algn="l" rtl="0">
              <a:lnSpc>
                <a:spcPct val="100000"/>
              </a:lnSpc>
              <a:spcBef>
                <a:spcPts val="400"/>
              </a:spcBef>
              <a:spcAft>
                <a:spcPts val="0"/>
              </a:spcAft>
              <a:buClr>
                <a:srgbClr val="DEEFF2"/>
              </a:buClr>
              <a:buSzPct val="42819"/>
              <a:buNone/>
            </a:pPr>
            <a:r>
              <a:rPr lang="es-ES" sz="3503">
                <a:solidFill>
                  <a:schemeClr val="lt1"/>
                </a:solidFill>
                <a:latin typeface="Gill Sans"/>
                <a:ea typeface="Gill Sans"/>
                <a:cs typeface="Gill Sans"/>
                <a:sym typeface="Gill Sans"/>
              </a:rPr>
              <a:t>The greatest Earthquakes per month from june 2021 to june 2023. This values were filtered by greater than 5 on richter scale </a:t>
            </a:r>
            <a:endParaRPr sz="3503">
              <a:solidFill>
                <a:schemeClr val="lt1"/>
              </a:solidFill>
              <a:latin typeface="Gill Sans"/>
              <a:ea typeface="Gill Sans"/>
              <a:cs typeface="Gill Sans"/>
              <a:sym typeface="Gill Sans"/>
            </a:endParaRPr>
          </a:p>
          <a:p>
            <a:pPr marL="0" lvl="0" indent="0" algn="l" rtl="0">
              <a:lnSpc>
                <a:spcPct val="100000"/>
              </a:lnSpc>
              <a:spcBef>
                <a:spcPts val="400"/>
              </a:spcBef>
              <a:spcAft>
                <a:spcPts val="0"/>
              </a:spcAft>
              <a:buClr>
                <a:srgbClr val="DEEFF2"/>
              </a:buClr>
              <a:buSzPct val="68181"/>
              <a:buNone/>
            </a:pPr>
            <a:endParaRPr sz="2200" b="1">
              <a:solidFill>
                <a:schemeClr val="lt1"/>
              </a:solidFill>
              <a:latin typeface="Gill Sans"/>
              <a:ea typeface="Gill Sans"/>
              <a:cs typeface="Gill Sans"/>
              <a:sym typeface="Gill Sans"/>
            </a:endParaRPr>
          </a:p>
          <a:p>
            <a:pPr marL="0" lvl="0" indent="0" algn="l" rtl="0">
              <a:lnSpc>
                <a:spcPct val="100000"/>
              </a:lnSpc>
              <a:spcBef>
                <a:spcPts val="400"/>
              </a:spcBef>
              <a:spcAft>
                <a:spcPts val="0"/>
              </a:spcAft>
              <a:buClr>
                <a:srgbClr val="DEEFF2"/>
              </a:buClr>
              <a:buSzPct val="68181"/>
              <a:buNone/>
            </a:pPr>
            <a:endParaRPr sz="2200" b="1">
              <a:solidFill>
                <a:schemeClr val="lt1"/>
              </a:solidFill>
              <a:latin typeface="Gill Sans"/>
              <a:ea typeface="Gill Sans"/>
              <a:cs typeface="Gill Sans"/>
              <a:sym typeface="Gill Sans"/>
            </a:endParaRPr>
          </a:p>
        </p:txBody>
      </p:sp>
      <p:sp>
        <p:nvSpPr>
          <p:cNvPr id="272" name="Google Shape;272;g25c23ddadc7_2_7"/>
          <p:cNvSpPr txBox="1">
            <a:spLocks noGrp="1"/>
          </p:cNvSpPr>
          <p:nvPr>
            <p:ph type="sldNum" idx="12"/>
          </p:nvPr>
        </p:nvSpPr>
        <p:spPr>
          <a:xfrm>
            <a:off x="11515338" y="6174902"/>
            <a:ext cx="357000" cy="365100"/>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None/>
            </a:pPr>
            <a:fld id="{00000000-1234-1234-1234-123412341234}" type="slidenum">
              <a:rPr lang="es-ES"/>
              <a:t>9</a:t>
            </a:fld>
            <a:endParaRPr/>
          </a:p>
        </p:txBody>
      </p:sp>
      <p:sp>
        <p:nvSpPr>
          <p:cNvPr id="273" name="Google Shape;273;g25c23ddadc7_2_7"/>
          <p:cNvSpPr txBox="1">
            <a:spLocks noGrp="1"/>
          </p:cNvSpPr>
          <p:nvPr>
            <p:ph type="body" idx="5"/>
          </p:nvPr>
        </p:nvSpPr>
        <p:spPr>
          <a:xfrm>
            <a:off x="7046600" y="4718845"/>
            <a:ext cx="4422300" cy="1648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400"/>
              </a:spcBef>
              <a:spcAft>
                <a:spcPts val="0"/>
              </a:spcAft>
              <a:buClr>
                <a:srgbClr val="DEEFF2"/>
              </a:buClr>
              <a:buSzPts val="2200"/>
              <a:buNone/>
            </a:pPr>
            <a:r>
              <a:rPr lang="es-ES" sz="1900">
                <a:solidFill>
                  <a:schemeClr val="lt1"/>
                </a:solidFill>
                <a:latin typeface="Gill Sans"/>
                <a:ea typeface="Gill Sans"/>
                <a:cs typeface="Gill Sans"/>
                <a:sym typeface="Gill Sans"/>
              </a:rPr>
              <a:t>Earthquake amount per month from june 2021 to june 2023.  This values were filtered by greater that 5 on richter scale </a:t>
            </a:r>
            <a:endParaRPr sz="1900">
              <a:solidFill>
                <a:schemeClr val="lt1"/>
              </a:solidFill>
              <a:latin typeface="Gill Sans"/>
              <a:ea typeface="Gill Sans"/>
              <a:cs typeface="Gill Sans"/>
              <a:sym typeface="Gill Sans"/>
            </a:endParaRPr>
          </a:p>
        </p:txBody>
      </p:sp>
      <p:pic>
        <p:nvPicPr>
          <p:cNvPr id="274" name="Google Shape;274;g25c23ddadc7_2_7" descr="Icono comprobación"/>
          <p:cNvPicPr preferRelativeResize="0">
            <a:picLocks noGrp="1"/>
          </p:cNvPicPr>
          <p:nvPr>
            <p:ph type="pic" idx="3"/>
          </p:nvPr>
        </p:nvPicPr>
        <p:blipFill rotWithShape="1">
          <a:blip r:embed="rId3">
            <a:alphaModFix/>
          </a:blip>
          <a:srcRect/>
          <a:stretch/>
        </p:blipFill>
        <p:spPr>
          <a:xfrm>
            <a:off x="6481239" y="3689934"/>
            <a:ext cx="576000" cy="576000"/>
          </a:xfrm>
          <a:prstGeom prst="rect">
            <a:avLst/>
          </a:prstGeom>
          <a:noFill/>
          <a:ln>
            <a:noFill/>
          </a:ln>
        </p:spPr>
      </p:pic>
      <p:pic>
        <p:nvPicPr>
          <p:cNvPr id="275" name="Google Shape;275;g25c23ddadc7_2_7" descr="Icono de comprobación"/>
          <p:cNvPicPr preferRelativeResize="0">
            <a:picLocks noGrp="1"/>
          </p:cNvPicPr>
          <p:nvPr>
            <p:ph type="pic" idx="4"/>
          </p:nvPr>
        </p:nvPicPr>
        <p:blipFill rotWithShape="1">
          <a:blip r:embed="rId3">
            <a:alphaModFix/>
          </a:blip>
          <a:srcRect/>
          <a:stretch/>
        </p:blipFill>
        <p:spPr>
          <a:xfrm>
            <a:off x="6481239" y="4831686"/>
            <a:ext cx="576000" cy="576001"/>
          </a:xfrm>
          <a:prstGeom prst="rect">
            <a:avLst/>
          </a:prstGeom>
          <a:noFill/>
          <a:ln>
            <a:noFill/>
          </a:ln>
        </p:spPr>
      </p:pic>
      <p:sp>
        <p:nvSpPr>
          <p:cNvPr id="276" name="Google Shape;276;g25c23ddadc7_2_7"/>
          <p:cNvSpPr txBox="1"/>
          <p:nvPr/>
        </p:nvSpPr>
        <p:spPr>
          <a:xfrm>
            <a:off x="6546350" y="402375"/>
            <a:ext cx="5422800" cy="1130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1"/>
              </a:buClr>
              <a:buSzPts val="3200"/>
              <a:buFont typeface="Gill Sans"/>
              <a:buNone/>
            </a:pPr>
            <a:r>
              <a:rPr lang="es-ES" sz="3200" b="1">
                <a:solidFill>
                  <a:schemeClr val="lt1"/>
                </a:solidFill>
                <a:latin typeface="Gill Sans"/>
                <a:ea typeface="Gill Sans"/>
                <a:cs typeface="Gill Sans"/>
                <a:sym typeface="Gill Sans"/>
              </a:rPr>
              <a:t>According to the dataset, what period of time did the seismic activity increase in Turkey and which were the main cities or localities affected ?</a:t>
            </a:r>
            <a:endParaRPr sz="3100">
              <a:solidFill>
                <a:schemeClr val="lt1"/>
              </a:solidFill>
              <a:latin typeface="Arial "/>
              <a:ea typeface="Arial "/>
              <a:cs typeface="Arial "/>
              <a:sym typeface="Arial "/>
            </a:endParaRPr>
          </a:p>
        </p:txBody>
      </p:sp>
      <p:pic>
        <p:nvPicPr>
          <p:cNvPr id="277" name="Google Shape;277;g25c23ddadc7_2_7"/>
          <p:cNvPicPr preferRelativeResize="0"/>
          <p:nvPr/>
        </p:nvPicPr>
        <p:blipFill rotWithShape="1">
          <a:blip r:embed="rId4">
            <a:alphaModFix/>
          </a:blip>
          <a:srcRect l="2812" r="2821"/>
          <a:stretch/>
        </p:blipFill>
        <p:spPr>
          <a:xfrm>
            <a:off x="152400" y="152400"/>
            <a:ext cx="4914901" cy="3228975"/>
          </a:xfrm>
          <a:prstGeom prst="rect">
            <a:avLst/>
          </a:prstGeom>
          <a:noFill/>
          <a:ln>
            <a:noFill/>
          </a:ln>
        </p:spPr>
      </p:pic>
      <p:pic>
        <p:nvPicPr>
          <p:cNvPr id="278" name="Google Shape;278;g25c23ddadc7_2_7"/>
          <p:cNvPicPr preferRelativeResize="0"/>
          <p:nvPr/>
        </p:nvPicPr>
        <p:blipFill rotWithShape="1">
          <a:blip r:embed="rId5">
            <a:alphaModFix/>
          </a:blip>
          <a:srcRect/>
          <a:stretch/>
        </p:blipFill>
        <p:spPr>
          <a:xfrm>
            <a:off x="152400" y="3533775"/>
            <a:ext cx="5085595" cy="3171825"/>
          </a:xfrm>
          <a:prstGeom prst="rect">
            <a:avLst/>
          </a:prstGeom>
          <a:noFill/>
          <a:ln>
            <a:noFill/>
          </a:ln>
        </p:spPr>
      </p:pic>
    </p:spTree>
  </p:cSld>
  <p:clrMapOvr>
    <a:masterClrMapping/>
  </p:clrMapOvr>
</p:sld>
</file>

<file path=ppt/theme/theme1.xml><?xml version="1.0" encoding="utf-8"?>
<a:theme xmlns:a="http://schemas.openxmlformats.org/drawingml/2006/main" name="Tema de la oficina">
  <a:themeElements>
    <a:clrScheme name="Custom 30">
      <a:dk1>
        <a:srgbClr val="000000"/>
      </a:dk1>
      <a:lt1>
        <a:srgbClr val="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737</Words>
  <Application>Microsoft Office PowerPoint</Application>
  <PresentationFormat>Widescreen</PresentationFormat>
  <Paragraphs>109</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 </vt:lpstr>
      <vt:lpstr>Arial</vt:lpstr>
      <vt:lpstr>Courier New</vt:lpstr>
      <vt:lpstr>Gill Sans</vt:lpstr>
      <vt:lpstr>Lato</vt:lpstr>
      <vt:lpstr>Calibri</vt:lpstr>
      <vt:lpstr>Tema de la oficina</vt:lpstr>
      <vt:lpstr>Project 1- Data Analytics Turkey Earthquakes</vt:lpstr>
      <vt:lpstr>Collaborators</vt:lpstr>
      <vt:lpstr>Turkey</vt:lpstr>
      <vt:lpstr>Turkey Earthquake (Nurdağı )</vt:lpstr>
      <vt:lpstr>Impact of the Earthquake</vt:lpstr>
      <vt:lpstr>Source: United States Geological Survey</vt:lpstr>
      <vt:lpstr>Questions about the Earthquake in Turkey</vt:lpstr>
      <vt:lpstr>Dataset description</vt:lpstr>
      <vt:lpstr>PowerPoint Presentation</vt:lpstr>
      <vt:lpstr>The Seismic activity of February 2023 contrasted with the activity of  a whole year and the rest of 2023 </vt:lpstr>
      <vt:lpstr>According to the dataset, what period of time did the seismic activity increase in Turkey and which were the main cities or localities affected ?   </vt:lpstr>
      <vt:lpstr>¡Speaker  demonstration!</vt:lpstr>
      <vt:lpstr>What was the date, time and which specific region of Turkey did the most disastrous earthquake recorded in Turkey according to the dataset?</vt:lpstr>
      <vt:lpstr> What was the date, time and which specific region of Turkey did the most disastrous earthquake recorded in Turkey according to the dataset?  According to the dataset, the region of Turkey with the most destructive earthquake was the province of Gaziantep</vt:lpstr>
      <vt:lpstr>¡Speaker  demonstration!</vt:lpstr>
      <vt:lpstr>What was the magnitude of the most devastating earthquake in Turkey's history according to the dataset?  the strongest magnitude is 7.8 the day 2023-02-06T01:17:34.342Z at the depth of 10.0 ,which is considered the most powerful earthquake,  that has occurred in the selected country in relation to the database</vt:lpstr>
      <vt:lpstr>Was the magnitude of the most devastating earthquake recorded in Turkey related to the hypocenter depth?</vt:lpstr>
      <vt:lpstr>Violin Plot</vt:lpstr>
      <vt:lpstr>Was the magnitude of the most devastating earthquake recorded in Turkey related to the hypocenter depth?</vt:lpstr>
      <vt:lpstr>¡Speaker 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Data Analytics Turkey Earthquakes</dc:title>
  <cp:lastModifiedBy>Alvaro Corona</cp:lastModifiedBy>
  <cp:revision>1</cp:revision>
  <dcterms:created xsi:type="dcterms:W3CDTF">2023-07-27T02:16:21Z</dcterms:created>
  <dcterms:modified xsi:type="dcterms:W3CDTF">2023-07-28T02:36:59Z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